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diagrams/data5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6.xml" ContentType="application/vnd.ms-office.drawingml.diagramDrawing+xml"/>
  <Override PartName="/ppt/theme/theme1.xml" ContentType="application/vnd.openxmlformats-officedocument.theme+xml"/>
  <Override PartName="/ppt/diagrams/layout7.xml" ContentType="application/vnd.openxmlformats-officedocument.drawingml.diagramLayout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quickStyle2.xml" ContentType="application/vnd.openxmlformats-officedocument.drawingml.diagramStyle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2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47"/>
    <a:srgbClr val="F0F4F5"/>
    <a:srgbClr val="F6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109" autoAdjust="0"/>
  </p:normalViewPr>
  <p:slideViewPr>
    <p:cSldViewPr snapToGrid="0">
      <p:cViewPr varScale="1">
        <p:scale>
          <a:sx n="82" d="100"/>
          <a:sy n="82" d="100"/>
        </p:scale>
        <p:origin x="171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0919B-C176-48D5-990A-9AD08B85472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8851221-9D35-4ED2-8B66-7D90C6CB11BF}">
      <dgm:prSet phldrT="[Text]"/>
      <dgm:spPr/>
      <dgm:t>
        <a:bodyPr/>
        <a:lstStyle/>
        <a:p>
          <a:r>
            <a:rPr lang="en-GB" dirty="0"/>
            <a:t>Medical School/Foundation Years in Brazil</a:t>
          </a:r>
        </a:p>
      </dgm:t>
    </dgm:pt>
    <dgm:pt modelId="{E93EA7F2-2E71-4763-B099-253B2F766F6A}" type="parTrans" cxnId="{5410BB03-DA89-4143-90CD-6A94D2818854}">
      <dgm:prSet/>
      <dgm:spPr/>
      <dgm:t>
        <a:bodyPr/>
        <a:lstStyle/>
        <a:p>
          <a:endParaRPr lang="en-GB"/>
        </a:p>
      </dgm:t>
    </dgm:pt>
    <dgm:pt modelId="{CF98945F-74D3-4DA7-97E6-D9410AE480CD}" type="sibTrans" cxnId="{5410BB03-DA89-4143-90CD-6A94D2818854}">
      <dgm:prSet/>
      <dgm:spPr/>
      <dgm:t>
        <a:bodyPr/>
        <a:lstStyle/>
        <a:p>
          <a:endParaRPr lang="en-GB"/>
        </a:p>
      </dgm:t>
    </dgm:pt>
    <dgm:pt modelId="{D4A141F6-6CAC-4FB3-B111-E5FBDF2F0B46}">
      <dgm:prSet phldrT="[Text]"/>
      <dgm:spPr/>
      <dgm:t>
        <a:bodyPr/>
        <a:lstStyle/>
        <a:p>
          <a:r>
            <a:rPr lang="en-GB" dirty="0"/>
            <a:t>Worked in various roles in Brazil before moving to the UK</a:t>
          </a:r>
        </a:p>
      </dgm:t>
    </dgm:pt>
    <dgm:pt modelId="{6FCAD38E-AD47-41D9-8738-23D6A63CE4B9}" type="parTrans" cxnId="{E1739853-6F34-46E8-9B66-245B5BAEE054}">
      <dgm:prSet/>
      <dgm:spPr/>
      <dgm:t>
        <a:bodyPr/>
        <a:lstStyle/>
        <a:p>
          <a:endParaRPr lang="en-GB"/>
        </a:p>
      </dgm:t>
    </dgm:pt>
    <dgm:pt modelId="{E834D3BF-BBBD-442C-8391-62791F7C6FFE}" type="sibTrans" cxnId="{E1739853-6F34-46E8-9B66-245B5BAEE054}">
      <dgm:prSet/>
      <dgm:spPr/>
      <dgm:t>
        <a:bodyPr/>
        <a:lstStyle/>
        <a:p>
          <a:endParaRPr lang="en-GB"/>
        </a:p>
      </dgm:t>
    </dgm:pt>
    <dgm:pt modelId="{258A0CDE-6DF2-4E08-8189-8717DE2604FD}">
      <dgm:prSet phldrT="[Text]"/>
      <dgm:spPr/>
      <dgm:t>
        <a:bodyPr/>
        <a:lstStyle/>
        <a:p>
          <a:r>
            <a:rPr lang="en-GB" dirty="0"/>
            <a:t>First job in the UK as Clinical Fellow for a couple of years</a:t>
          </a:r>
        </a:p>
      </dgm:t>
    </dgm:pt>
    <dgm:pt modelId="{CF03AB48-6682-498A-923B-FAF4A07CFD0F}" type="parTrans" cxnId="{2E829373-E281-4E9E-82CB-3F8B1CFBA00A}">
      <dgm:prSet/>
      <dgm:spPr/>
      <dgm:t>
        <a:bodyPr/>
        <a:lstStyle/>
        <a:p>
          <a:endParaRPr lang="en-GB"/>
        </a:p>
      </dgm:t>
    </dgm:pt>
    <dgm:pt modelId="{3D056F47-05CE-4CA1-B0FD-B98D1490C86F}" type="sibTrans" cxnId="{2E829373-E281-4E9E-82CB-3F8B1CFBA00A}">
      <dgm:prSet/>
      <dgm:spPr/>
      <dgm:t>
        <a:bodyPr/>
        <a:lstStyle/>
        <a:p>
          <a:endParaRPr lang="en-GB"/>
        </a:p>
      </dgm:t>
    </dgm:pt>
    <dgm:pt modelId="{69C1BEDD-65B4-4803-9A29-290AD9E5C540}">
      <dgm:prSet phldrT="[Text]"/>
      <dgm:spPr/>
      <dgm:t>
        <a:bodyPr/>
        <a:lstStyle/>
        <a:p>
          <a:r>
            <a:rPr lang="en-GB" dirty="0"/>
            <a:t>Core Psychiatry Training in Kent</a:t>
          </a:r>
        </a:p>
      </dgm:t>
    </dgm:pt>
    <dgm:pt modelId="{034F4EA7-45D4-4BE1-8341-1C89A56C0122}" type="parTrans" cxnId="{715B1DF4-237D-4D9D-A984-D2FDC96B4AA9}">
      <dgm:prSet/>
      <dgm:spPr/>
      <dgm:t>
        <a:bodyPr/>
        <a:lstStyle/>
        <a:p>
          <a:endParaRPr lang="en-GB"/>
        </a:p>
      </dgm:t>
    </dgm:pt>
    <dgm:pt modelId="{25E91BC1-2F8E-4FAC-80EF-32B129F4571B}" type="sibTrans" cxnId="{715B1DF4-237D-4D9D-A984-D2FDC96B4AA9}">
      <dgm:prSet/>
      <dgm:spPr/>
      <dgm:t>
        <a:bodyPr/>
        <a:lstStyle/>
        <a:p>
          <a:endParaRPr lang="en-GB"/>
        </a:p>
      </dgm:t>
    </dgm:pt>
    <dgm:pt modelId="{DF270B77-A84D-43B6-BDE1-524819CA1E5E}">
      <dgm:prSet phldrT="[Text]"/>
      <dgm:spPr/>
      <dgm:t>
        <a:bodyPr/>
        <a:lstStyle/>
        <a:p>
          <a:r>
            <a:rPr lang="en-GB" dirty="0"/>
            <a:t>Medical Education Fellow in Kent</a:t>
          </a:r>
        </a:p>
      </dgm:t>
    </dgm:pt>
    <dgm:pt modelId="{5A9CBB8D-4196-4B09-A16A-DE122B476F50}" type="parTrans" cxnId="{DAB08579-9C85-4CC5-9821-BC9ED867DD50}">
      <dgm:prSet/>
      <dgm:spPr/>
      <dgm:t>
        <a:bodyPr/>
        <a:lstStyle/>
        <a:p>
          <a:endParaRPr lang="en-GB"/>
        </a:p>
      </dgm:t>
    </dgm:pt>
    <dgm:pt modelId="{B995FCA1-32B9-44CE-A0E3-4D10BB43D058}" type="sibTrans" cxnId="{DAB08579-9C85-4CC5-9821-BC9ED867DD50}">
      <dgm:prSet/>
      <dgm:spPr/>
      <dgm:t>
        <a:bodyPr/>
        <a:lstStyle/>
        <a:p>
          <a:endParaRPr lang="en-GB"/>
        </a:p>
      </dgm:t>
    </dgm:pt>
    <dgm:pt modelId="{D87C7645-55BF-446C-B89B-1EEE87207CE0}">
      <dgm:prSet phldrT="[Text]"/>
      <dgm:spPr/>
      <dgm:t>
        <a:bodyPr/>
        <a:lstStyle/>
        <a:p>
          <a:r>
            <a:rPr lang="en-GB" dirty="0"/>
            <a:t>Break from clinical practise to go after personal interests</a:t>
          </a:r>
        </a:p>
      </dgm:t>
    </dgm:pt>
    <dgm:pt modelId="{A9A35FEA-7FB5-4427-8159-BE6267486F7B}" type="parTrans" cxnId="{E9B1EE7E-8CCF-4584-8038-651839BDEA4D}">
      <dgm:prSet/>
      <dgm:spPr/>
      <dgm:t>
        <a:bodyPr/>
        <a:lstStyle/>
        <a:p>
          <a:endParaRPr lang="en-GB"/>
        </a:p>
      </dgm:t>
    </dgm:pt>
    <dgm:pt modelId="{37C95C77-073D-4FFD-AD79-18DA4C0DF52E}" type="sibTrans" cxnId="{E9B1EE7E-8CCF-4584-8038-651839BDEA4D}">
      <dgm:prSet/>
      <dgm:spPr/>
      <dgm:t>
        <a:bodyPr/>
        <a:lstStyle/>
        <a:p>
          <a:endParaRPr lang="en-GB"/>
        </a:p>
      </dgm:t>
    </dgm:pt>
    <dgm:pt modelId="{02FD423A-45FF-45EC-BC77-BD591F73FF9A}" type="pres">
      <dgm:prSet presAssocID="{D960919B-C176-48D5-990A-9AD08B85472F}" presName="CompostProcess" presStyleCnt="0">
        <dgm:presLayoutVars>
          <dgm:dir/>
          <dgm:resizeHandles val="exact"/>
        </dgm:presLayoutVars>
      </dgm:prSet>
      <dgm:spPr/>
    </dgm:pt>
    <dgm:pt modelId="{77F05365-2C50-458F-938A-FC3CE2BE06D8}" type="pres">
      <dgm:prSet presAssocID="{D960919B-C176-48D5-990A-9AD08B85472F}" presName="arrow" presStyleLbl="bgShp" presStyleIdx="0" presStyleCnt="1"/>
      <dgm:spPr/>
    </dgm:pt>
    <dgm:pt modelId="{F0FAD0CB-A17E-48C5-8C3D-CD2A3C62F0F0}" type="pres">
      <dgm:prSet presAssocID="{D960919B-C176-48D5-990A-9AD08B85472F}" presName="linearProcess" presStyleCnt="0"/>
      <dgm:spPr/>
    </dgm:pt>
    <dgm:pt modelId="{EFF931B3-FA1C-4AEF-B852-B81F3C4E3674}" type="pres">
      <dgm:prSet presAssocID="{28851221-9D35-4ED2-8B66-7D90C6CB11BF}" presName="textNode" presStyleLbl="node1" presStyleIdx="0" presStyleCnt="6">
        <dgm:presLayoutVars>
          <dgm:bulletEnabled val="1"/>
        </dgm:presLayoutVars>
      </dgm:prSet>
      <dgm:spPr/>
    </dgm:pt>
    <dgm:pt modelId="{FAF1FDA6-E5ED-474D-A897-893E28865F30}" type="pres">
      <dgm:prSet presAssocID="{CF98945F-74D3-4DA7-97E6-D9410AE480CD}" presName="sibTrans" presStyleCnt="0"/>
      <dgm:spPr/>
    </dgm:pt>
    <dgm:pt modelId="{FBBB4A05-EF88-4CB9-8B16-63749546127C}" type="pres">
      <dgm:prSet presAssocID="{D4A141F6-6CAC-4FB3-B111-E5FBDF2F0B46}" presName="textNode" presStyleLbl="node1" presStyleIdx="1" presStyleCnt="6">
        <dgm:presLayoutVars>
          <dgm:bulletEnabled val="1"/>
        </dgm:presLayoutVars>
      </dgm:prSet>
      <dgm:spPr/>
    </dgm:pt>
    <dgm:pt modelId="{888493F9-DEE2-4251-93A6-DE8BE3D209D0}" type="pres">
      <dgm:prSet presAssocID="{E834D3BF-BBBD-442C-8391-62791F7C6FFE}" presName="sibTrans" presStyleCnt="0"/>
      <dgm:spPr/>
    </dgm:pt>
    <dgm:pt modelId="{35505CE4-580D-415A-838A-E5545F13AD47}" type="pres">
      <dgm:prSet presAssocID="{258A0CDE-6DF2-4E08-8189-8717DE2604FD}" presName="textNode" presStyleLbl="node1" presStyleIdx="2" presStyleCnt="6">
        <dgm:presLayoutVars>
          <dgm:bulletEnabled val="1"/>
        </dgm:presLayoutVars>
      </dgm:prSet>
      <dgm:spPr/>
    </dgm:pt>
    <dgm:pt modelId="{6BB4AADC-9FC9-4EF5-9567-697F87B44475}" type="pres">
      <dgm:prSet presAssocID="{3D056F47-05CE-4CA1-B0FD-B98D1490C86F}" presName="sibTrans" presStyleCnt="0"/>
      <dgm:spPr/>
    </dgm:pt>
    <dgm:pt modelId="{88DBBDC3-EBC7-4F4B-905A-0829BBF5A417}" type="pres">
      <dgm:prSet presAssocID="{69C1BEDD-65B4-4803-9A29-290AD9E5C540}" presName="textNode" presStyleLbl="node1" presStyleIdx="3" presStyleCnt="6">
        <dgm:presLayoutVars>
          <dgm:bulletEnabled val="1"/>
        </dgm:presLayoutVars>
      </dgm:prSet>
      <dgm:spPr/>
    </dgm:pt>
    <dgm:pt modelId="{40C2088B-B9B1-430D-8D48-F78D3F200330}" type="pres">
      <dgm:prSet presAssocID="{25E91BC1-2F8E-4FAC-80EF-32B129F4571B}" presName="sibTrans" presStyleCnt="0"/>
      <dgm:spPr/>
    </dgm:pt>
    <dgm:pt modelId="{0BEDB00F-B623-4B22-BC14-5FD42DFE4AF2}" type="pres">
      <dgm:prSet presAssocID="{D87C7645-55BF-446C-B89B-1EEE87207CE0}" presName="textNode" presStyleLbl="node1" presStyleIdx="4" presStyleCnt="6">
        <dgm:presLayoutVars>
          <dgm:bulletEnabled val="1"/>
        </dgm:presLayoutVars>
      </dgm:prSet>
      <dgm:spPr/>
    </dgm:pt>
    <dgm:pt modelId="{2D98A5B0-C099-4504-8803-6FC7FD2B4A6B}" type="pres">
      <dgm:prSet presAssocID="{37C95C77-073D-4FFD-AD79-18DA4C0DF52E}" presName="sibTrans" presStyleCnt="0"/>
      <dgm:spPr/>
    </dgm:pt>
    <dgm:pt modelId="{AE0935AC-D5D5-4726-BA6E-742F7E86684F}" type="pres">
      <dgm:prSet presAssocID="{DF270B77-A84D-43B6-BDE1-524819CA1E5E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5410BB03-DA89-4143-90CD-6A94D2818854}" srcId="{D960919B-C176-48D5-990A-9AD08B85472F}" destId="{28851221-9D35-4ED2-8B66-7D90C6CB11BF}" srcOrd="0" destOrd="0" parTransId="{E93EA7F2-2E71-4763-B099-253B2F766F6A}" sibTransId="{CF98945F-74D3-4DA7-97E6-D9410AE480CD}"/>
    <dgm:cxn modelId="{10105F08-E383-4F76-9ADF-343F656AF609}" type="presOf" srcId="{28851221-9D35-4ED2-8B66-7D90C6CB11BF}" destId="{EFF931B3-FA1C-4AEF-B852-B81F3C4E3674}" srcOrd="0" destOrd="0" presId="urn:microsoft.com/office/officeart/2005/8/layout/hProcess9"/>
    <dgm:cxn modelId="{54771C18-6868-4EA6-9DEA-D738EFC6396A}" type="presOf" srcId="{D87C7645-55BF-446C-B89B-1EEE87207CE0}" destId="{0BEDB00F-B623-4B22-BC14-5FD42DFE4AF2}" srcOrd="0" destOrd="0" presId="urn:microsoft.com/office/officeart/2005/8/layout/hProcess9"/>
    <dgm:cxn modelId="{F3326A1A-304E-40AF-BFE7-B5FECFDD1F9C}" type="presOf" srcId="{D960919B-C176-48D5-990A-9AD08B85472F}" destId="{02FD423A-45FF-45EC-BC77-BD591F73FF9A}" srcOrd="0" destOrd="0" presId="urn:microsoft.com/office/officeart/2005/8/layout/hProcess9"/>
    <dgm:cxn modelId="{2E829373-E281-4E9E-82CB-3F8B1CFBA00A}" srcId="{D960919B-C176-48D5-990A-9AD08B85472F}" destId="{258A0CDE-6DF2-4E08-8189-8717DE2604FD}" srcOrd="2" destOrd="0" parTransId="{CF03AB48-6682-498A-923B-FAF4A07CFD0F}" sibTransId="{3D056F47-05CE-4CA1-B0FD-B98D1490C86F}"/>
    <dgm:cxn modelId="{E1739853-6F34-46E8-9B66-245B5BAEE054}" srcId="{D960919B-C176-48D5-990A-9AD08B85472F}" destId="{D4A141F6-6CAC-4FB3-B111-E5FBDF2F0B46}" srcOrd="1" destOrd="0" parTransId="{6FCAD38E-AD47-41D9-8738-23D6A63CE4B9}" sibTransId="{E834D3BF-BBBD-442C-8391-62791F7C6FFE}"/>
    <dgm:cxn modelId="{DAB08579-9C85-4CC5-9821-BC9ED867DD50}" srcId="{D960919B-C176-48D5-990A-9AD08B85472F}" destId="{DF270B77-A84D-43B6-BDE1-524819CA1E5E}" srcOrd="5" destOrd="0" parTransId="{5A9CBB8D-4196-4B09-A16A-DE122B476F50}" sibTransId="{B995FCA1-32B9-44CE-A0E3-4D10BB43D058}"/>
    <dgm:cxn modelId="{E9B1EE7E-8CCF-4584-8038-651839BDEA4D}" srcId="{D960919B-C176-48D5-990A-9AD08B85472F}" destId="{D87C7645-55BF-446C-B89B-1EEE87207CE0}" srcOrd="4" destOrd="0" parTransId="{A9A35FEA-7FB5-4427-8159-BE6267486F7B}" sibTransId="{37C95C77-073D-4FFD-AD79-18DA4C0DF52E}"/>
    <dgm:cxn modelId="{36059F90-51C0-4390-A830-48B7A095A230}" type="presOf" srcId="{DF270B77-A84D-43B6-BDE1-524819CA1E5E}" destId="{AE0935AC-D5D5-4726-BA6E-742F7E86684F}" srcOrd="0" destOrd="0" presId="urn:microsoft.com/office/officeart/2005/8/layout/hProcess9"/>
    <dgm:cxn modelId="{5F4CF4C3-99B7-441D-87D8-50F9CDBF8032}" type="presOf" srcId="{D4A141F6-6CAC-4FB3-B111-E5FBDF2F0B46}" destId="{FBBB4A05-EF88-4CB9-8B16-63749546127C}" srcOrd="0" destOrd="0" presId="urn:microsoft.com/office/officeart/2005/8/layout/hProcess9"/>
    <dgm:cxn modelId="{3430F4CB-333B-485C-91B8-1F7799126575}" type="presOf" srcId="{69C1BEDD-65B4-4803-9A29-290AD9E5C540}" destId="{88DBBDC3-EBC7-4F4B-905A-0829BBF5A417}" srcOrd="0" destOrd="0" presId="urn:microsoft.com/office/officeart/2005/8/layout/hProcess9"/>
    <dgm:cxn modelId="{50C9AEDB-D31E-4F32-9B08-90E3C39558D3}" type="presOf" srcId="{258A0CDE-6DF2-4E08-8189-8717DE2604FD}" destId="{35505CE4-580D-415A-838A-E5545F13AD47}" srcOrd="0" destOrd="0" presId="urn:microsoft.com/office/officeart/2005/8/layout/hProcess9"/>
    <dgm:cxn modelId="{715B1DF4-237D-4D9D-A984-D2FDC96B4AA9}" srcId="{D960919B-C176-48D5-990A-9AD08B85472F}" destId="{69C1BEDD-65B4-4803-9A29-290AD9E5C540}" srcOrd="3" destOrd="0" parTransId="{034F4EA7-45D4-4BE1-8341-1C89A56C0122}" sibTransId="{25E91BC1-2F8E-4FAC-80EF-32B129F4571B}"/>
    <dgm:cxn modelId="{0E315481-D02C-4FB9-BBBC-40EF55CF3E8E}" type="presParOf" srcId="{02FD423A-45FF-45EC-BC77-BD591F73FF9A}" destId="{77F05365-2C50-458F-938A-FC3CE2BE06D8}" srcOrd="0" destOrd="0" presId="urn:microsoft.com/office/officeart/2005/8/layout/hProcess9"/>
    <dgm:cxn modelId="{C9479BBA-76B8-4CBF-BF14-9865E5E5FA74}" type="presParOf" srcId="{02FD423A-45FF-45EC-BC77-BD591F73FF9A}" destId="{F0FAD0CB-A17E-48C5-8C3D-CD2A3C62F0F0}" srcOrd="1" destOrd="0" presId="urn:microsoft.com/office/officeart/2005/8/layout/hProcess9"/>
    <dgm:cxn modelId="{B0A958A0-28EC-4092-88E0-C4D2ACFDCBE4}" type="presParOf" srcId="{F0FAD0CB-A17E-48C5-8C3D-CD2A3C62F0F0}" destId="{EFF931B3-FA1C-4AEF-B852-B81F3C4E3674}" srcOrd="0" destOrd="0" presId="urn:microsoft.com/office/officeart/2005/8/layout/hProcess9"/>
    <dgm:cxn modelId="{56DF8D28-C078-4E1D-88D4-111BDE523587}" type="presParOf" srcId="{F0FAD0CB-A17E-48C5-8C3D-CD2A3C62F0F0}" destId="{FAF1FDA6-E5ED-474D-A897-893E28865F30}" srcOrd="1" destOrd="0" presId="urn:microsoft.com/office/officeart/2005/8/layout/hProcess9"/>
    <dgm:cxn modelId="{E3739827-050B-4248-8E31-2F15E60FF0F8}" type="presParOf" srcId="{F0FAD0CB-A17E-48C5-8C3D-CD2A3C62F0F0}" destId="{FBBB4A05-EF88-4CB9-8B16-63749546127C}" srcOrd="2" destOrd="0" presId="urn:microsoft.com/office/officeart/2005/8/layout/hProcess9"/>
    <dgm:cxn modelId="{46CFDC32-ABAC-4266-AF8D-D7365B5E9349}" type="presParOf" srcId="{F0FAD0CB-A17E-48C5-8C3D-CD2A3C62F0F0}" destId="{888493F9-DEE2-4251-93A6-DE8BE3D209D0}" srcOrd="3" destOrd="0" presId="urn:microsoft.com/office/officeart/2005/8/layout/hProcess9"/>
    <dgm:cxn modelId="{FFBFAA22-E551-4E3C-BE87-050D7CAD68E6}" type="presParOf" srcId="{F0FAD0CB-A17E-48C5-8C3D-CD2A3C62F0F0}" destId="{35505CE4-580D-415A-838A-E5545F13AD47}" srcOrd="4" destOrd="0" presId="urn:microsoft.com/office/officeart/2005/8/layout/hProcess9"/>
    <dgm:cxn modelId="{D05C6834-8CD5-44C7-A316-5FBE27AB0CB2}" type="presParOf" srcId="{F0FAD0CB-A17E-48C5-8C3D-CD2A3C62F0F0}" destId="{6BB4AADC-9FC9-4EF5-9567-697F87B44475}" srcOrd="5" destOrd="0" presId="urn:microsoft.com/office/officeart/2005/8/layout/hProcess9"/>
    <dgm:cxn modelId="{1424213E-C6EF-4C49-A983-0DDED42EE586}" type="presParOf" srcId="{F0FAD0CB-A17E-48C5-8C3D-CD2A3C62F0F0}" destId="{88DBBDC3-EBC7-4F4B-905A-0829BBF5A417}" srcOrd="6" destOrd="0" presId="urn:microsoft.com/office/officeart/2005/8/layout/hProcess9"/>
    <dgm:cxn modelId="{2D881C99-B802-4C8F-B8B9-6200AD32ECBC}" type="presParOf" srcId="{F0FAD0CB-A17E-48C5-8C3D-CD2A3C62F0F0}" destId="{40C2088B-B9B1-430D-8D48-F78D3F200330}" srcOrd="7" destOrd="0" presId="urn:microsoft.com/office/officeart/2005/8/layout/hProcess9"/>
    <dgm:cxn modelId="{AA5EA287-8370-49BE-A3FC-6EDF1B65C1CD}" type="presParOf" srcId="{F0FAD0CB-A17E-48C5-8C3D-CD2A3C62F0F0}" destId="{0BEDB00F-B623-4B22-BC14-5FD42DFE4AF2}" srcOrd="8" destOrd="0" presId="urn:microsoft.com/office/officeart/2005/8/layout/hProcess9"/>
    <dgm:cxn modelId="{9F756EE5-9201-4187-ADA6-8698096C8585}" type="presParOf" srcId="{F0FAD0CB-A17E-48C5-8C3D-CD2A3C62F0F0}" destId="{2D98A5B0-C099-4504-8803-6FC7FD2B4A6B}" srcOrd="9" destOrd="0" presId="urn:microsoft.com/office/officeart/2005/8/layout/hProcess9"/>
    <dgm:cxn modelId="{8AA84B76-7F87-47B3-A235-C28EDCAE40B6}" type="presParOf" srcId="{F0FAD0CB-A17E-48C5-8C3D-CD2A3C62F0F0}" destId="{AE0935AC-D5D5-4726-BA6E-742F7E86684F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B0E213-FC3B-470B-993C-2E78DC873341}" type="doc">
      <dgm:prSet loTypeId="urn:microsoft.com/office/officeart/2005/8/layout/pList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57204D0B-2D07-4A2C-B656-84A69DD9C64F}">
      <dgm:prSet phldrT="[Text]"/>
      <dgm:spPr/>
      <dgm:t>
        <a:bodyPr/>
        <a:lstStyle/>
        <a:p>
          <a:r>
            <a:rPr lang="en-GB" dirty="0"/>
            <a:t>General Adult Psychiatry – Inpatient and Community</a:t>
          </a:r>
        </a:p>
      </dgm:t>
    </dgm:pt>
    <dgm:pt modelId="{2EE0D666-4596-4241-8C7C-0083828181D2}" type="parTrans" cxnId="{6ED46CF0-FB17-4093-9354-C7D04BF564C6}">
      <dgm:prSet/>
      <dgm:spPr/>
      <dgm:t>
        <a:bodyPr/>
        <a:lstStyle/>
        <a:p>
          <a:endParaRPr lang="en-GB"/>
        </a:p>
      </dgm:t>
    </dgm:pt>
    <dgm:pt modelId="{1DD93BDB-61AB-4D51-8D5D-4C55E6212820}" type="sibTrans" cxnId="{6ED46CF0-FB17-4093-9354-C7D04BF564C6}">
      <dgm:prSet/>
      <dgm:spPr/>
      <dgm:t>
        <a:bodyPr/>
        <a:lstStyle/>
        <a:p>
          <a:endParaRPr lang="en-GB"/>
        </a:p>
      </dgm:t>
    </dgm:pt>
    <dgm:pt modelId="{6D298B29-5AF7-46DE-B487-165214275F03}">
      <dgm:prSet phldrT="[Text]"/>
      <dgm:spPr/>
      <dgm:t>
        <a:bodyPr/>
        <a:lstStyle/>
        <a:p>
          <a:r>
            <a:rPr lang="en-GB" dirty="0"/>
            <a:t>Old Age Psychiatry – Inpatient and Community</a:t>
          </a:r>
        </a:p>
      </dgm:t>
    </dgm:pt>
    <dgm:pt modelId="{F0E0A3D3-5500-4684-A69B-FCD9C30AD62A}" type="parTrans" cxnId="{6EFD21B3-35C6-47C0-B867-06F8E1242D31}">
      <dgm:prSet/>
      <dgm:spPr/>
      <dgm:t>
        <a:bodyPr/>
        <a:lstStyle/>
        <a:p>
          <a:endParaRPr lang="en-GB"/>
        </a:p>
      </dgm:t>
    </dgm:pt>
    <dgm:pt modelId="{34CACA23-AECB-47E6-B220-54E7DAF628BE}" type="sibTrans" cxnId="{6EFD21B3-35C6-47C0-B867-06F8E1242D31}">
      <dgm:prSet/>
      <dgm:spPr/>
      <dgm:t>
        <a:bodyPr/>
        <a:lstStyle/>
        <a:p>
          <a:endParaRPr lang="en-GB"/>
        </a:p>
      </dgm:t>
    </dgm:pt>
    <dgm:pt modelId="{5C0EB8DE-4119-45E3-839D-EF4B31C89179}">
      <dgm:prSet phldrT="[Text]"/>
      <dgm:spPr/>
      <dgm:t>
        <a:bodyPr/>
        <a:lstStyle/>
        <a:p>
          <a:r>
            <a:rPr lang="en-GB" dirty="0"/>
            <a:t>Liaison Psychiatry</a:t>
          </a:r>
        </a:p>
      </dgm:t>
    </dgm:pt>
    <dgm:pt modelId="{07C95705-3080-41E4-892F-4EBC2D85DB7F}" type="parTrans" cxnId="{F052476E-E386-4782-8345-0DC7FC73370A}">
      <dgm:prSet/>
      <dgm:spPr/>
      <dgm:t>
        <a:bodyPr/>
        <a:lstStyle/>
        <a:p>
          <a:endParaRPr lang="en-GB"/>
        </a:p>
      </dgm:t>
    </dgm:pt>
    <dgm:pt modelId="{1AD125FB-26AC-4C0F-9624-77DD80C70EB8}" type="sibTrans" cxnId="{F052476E-E386-4782-8345-0DC7FC73370A}">
      <dgm:prSet/>
      <dgm:spPr/>
      <dgm:t>
        <a:bodyPr/>
        <a:lstStyle/>
        <a:p>
          <a:endParaRPr lang="en-GB"/>
        </a:p>
      </dgm:t>
    </dgm:pt>
    <dgm:pt modelId="{ADCA9477-179C-4C69-AEEA-E0ED15BD2FCC}">
      <dgm:prSet phldrT="[Text]"/>
      <dgm:spPr/>
      <dgm:t>
        <a:bodyPr/>
        <a:lstStyle/>
        <a:p>
          <a:r>
            <a:rPr lang="en-GB" dirty="0"/>
            <a:t>Crisis and Home Treatment Team</a:t>
          </a:r>
        </a:p>
      </dgm:t>
    </dgm:pt>
    <dgm:pt modelId="{7E5D59EF-C9C7-4578-B183-C4A2847398A0}" type="parTrans" cxnId="{ED9ADBE8-06BD-4013-903E-6112626D2539}">
      <dgm:prSet/>
      <dgm:spPr/>
      <dgm:t>
        <a:bodyPr/>
        <a:lstStyle/>
        <a:p>
          <a:endParaRPr lang="en-GB"/>
        </a:p>
      </dgm:t>
    </dgm:pt>
    <dgm:pt modelId="{77F08989-D3AA-4173-B582-4D2D97EC251E}" type="sibTrans" cxnId="{ED9ADBE8-06BD-4013-903E-6112626D2539}">
      <dgm:prSet/>
      <dgm:spPr/>
      <dgm:t>
        <a:bodyPr/>
        <a:lstStyle/>
        <a:p>
          <a:endParaRPr lang="en-GB"/>
        </a:p>
      </dgm:t>
    </dgm:pt>
    <dgm:pt modelId="{3A0AD606-0161-4483-B29D-2D7533F488B6}">
      <dgm:prSet phldrT="[Text]"/>
      <dgm:spPr/>
      <dgm:t>
        <a:bodyPr/>
        <a:lstStyle/>
        <a:p>
          <a:r>
            <a:rPr lang="en-GB" dirty="0"/>
            <a:t>Perinatal Psychiatry – Inpatient and Community</a:t>
          </a:r>
        </a:p>
      </dgm:t>
    </dgm:pt>
    <dgm:pt modelId="{ED62FC83-1547-42FA-9D03-8ECD0D512A48}" type="parTrans" cxnId="{BDBDB131-6CDD-489B-9263-2F7F87B14CC3}">
      <dgm:prSet/>
      <dgm:spPr/>
      <dgm:t>
        <a:bodyPr/>
        <a:lstStyle/>
        <a:p>
          <a:endParaRPr lang="en-GB"/>
        </a:p>
      </dgm:t>
    </dgm:pt>
    <dgm:pt modelId="{83E5A8B6-5602-4D44-B103-2876E4E44ABB}" type="sibTrans" cxnId="{BDBDB131-6CDD-489B-9263-2F7F87B14CC3}">
      <dgm:prSet/>
      <dgm:spPr/>
      <dgm:t>
        <a:bodyPr/>
        <a:lstStyle/>
        <a:p>
          <a:endParaRPr lang="en-GB"/>
        </a:p>
      </dgm:t>
    </dgm:pt>
    <dgm:pt modelId="{3DE7D4A0-A256-4A1B-BE36-3FDBEB79B255}">
      <dgm:prSet phldrT="[Text]"/>
      <dgm:spPr/>
      <dgm:t>
        <a:bodyPr/>
        <a:lstStyle/>
        <a:p>
          <a:r>
            <a:rPr lang="en-GB" dirty="0"/>
            <a:t>Addiction Psychiatry</a:t>
          </a:r>
        </a:p>
      </dgm:t>
    </dgm:pt>
    <dgm:pt modelId="{DCFA0057-94E4-4E52-82B4-337A8325B708}" type="parTrans" cxnId="{29C710FA-1ED9-4330-A2C1-12096DECD87A}">
      <dgm:prSet/>
      <dgm:spPr/>
      <dgm:t>
        <a:bodyPr/>
        <a:lstStyle/>
        <a:p>
          <a:endParaRPr lang="en-GB"/>
        </a:p>
      </dgm:t>
    </dgm:pt>
    <dgm:pt modelId="{A64E34E5-89A6-4401-BA26-A88CA3B1F917}" type="sibTrans" cxnId="{29C710FA-1ED9-4330-A2C1-12096DECD87A}">
      <dgm:prSet/>
      <dgm:spPr/>
      <dgm:t>
        <a:bodyPr/>
        <a:lstStyle/>
        <a:p>
          <a:endParaRPr lang="en-GB"/>
        </a:p>
      </dgm:t>
    </dgm:pt>
    <dgm:pt modelId="{6806CFB9-CA65-4745-A748-49FDFB257A4A}">
      <dgm:prSet phldrT="[Text]"/>
      <dgm:spPr/>
      <dgm:t>
        <a:bodyPr/>
        <a:lstStyle/>
        <a:p>
          <a:r>
            <a:rPr lang="en-GB" dirty="0"/>
            <a:t>Psychiatric Intensive Care Unit</a:t>
          </a:r>
        </a:p>
      </dgm:t>
    </dgm:pt>
    <dgm:pt modelId="{ACC21B5F-2829-4109-8644-CF64FC3AA1BA}" type="parTrans" cxnId="{6360C14A-01DE-410D-9AF1-277C9BC51E74}">
      <dgm:prSet/>
      <dgm:spPr/>
      <dgm:t>
        <a:bodyPr/>
        <a:lstStyle/>
        <a:p>
          <a:endParaRPr lang="en-GB"/>
        </a:p>
      </dgm:t>
    </dgm:pt>
    <dgm:pt modelId="{69794D9E-DE6A-46BC-ADA7-6009BB90B94C}" type="sibTrans" cxnId="{6360C14A-01DE-410D-9AF1-277C9BC51E74}">
      <dgm:prSet/>
      <dgm:spPr/>
      <dgm:t>
        <a:bodyPr/>
        <a:lstStyle/>
        <a:p>
          <a:endParaRPr lang="en-GB"/>
        </a:p>
      </dgm:t>
    </dgm:pt>
    <dgm:pt modelId="{4F1EF069-412D-4EFA-9A01-01B10852921E}">
      <dgm:prSet phldrT="[Text]"/>
      <dgm:spPr/>
      <dgm:t>
        <a:bodyPr/>
        <a:lstStyle/>
        <a:p>
          <a:r>
            <a:rPr lang="en-GB" dirty="0"/>
            <a:t>Forensic Psychiatry – Low and Medium Inpatient, Community</a:t>
          </a:r>
        </a:p>
      </dgm:t>
    </dgm:pt>
    <dgm:pt modelId="{830A9F91-7964-4B7F-8BF6-CCD86938780E}" type="parTrans" cxnId="{39FD9008-858F-4770-ADF7-AFD1D79C9888}">
      <dgm:prSet/>
      <dgm:spPr/>
      <dgm:t>
        <a:bodyPr/>
        <a:lstStyle/>
        <a:p>
          <a:endParaRPr lang="en-GB"/>
        </a:p>
      </dgm:t>
    </dgm:pt>
    <dgm:pt modelId="{D3CCFC0A-28E4-48CB-9BA2-908E9D10DB12}" type="sibTrans" cxnId="{39FD9008-858F-4770-ADF7-AFD1D79C9888}">
      <dgm:prSet/>
      <dgm:spPr/>
      <dgm:t>
        <a:bodyPr/>
        <a:lstStyle/>
        <a:p>
          <a:endParaRPr lang="en-GB"/>
        </a:p>
      </dgm:t>
    </dgm:pt>
    <dgm:pt modelId="{B9CE7A74-51C0-4008-B332-D8CC7CBB5650}">
      <dgm:prSet phldrT="[Text]"/>
      <dgm:spPr/>
      <dgm:t>
        <a:bodyPr/>
        <a:lstStyle/>
        <a:p>
          <a:r>
            <a:rPr lang="en-GB" dirty="0"/>
            <a:t>Learning Disabilities</a:t>
          </a:r>
        </a:p>
      </dgm:t>
    </dgm:pt>
    <dgm:pt modelId="{527A8192-0FA2-4E33-B9F7-97E4757E54A7}" type="parTrans" cxnId="{0CA9F6A1-C4A1-4149-8EAD-E339DAF67292}">
      <dgm:prSet/>
      <dgm:spPr/>
      <dgm:t>
        <a:bodyPr/>
        <a:lstStyle/>
        <a:p>
          <a:endParaRPr lang="en-GB"/>
        </a:p>
      </dgm:t>
    </dgm:pt>
    <dgm:pt modelId="{140160A6-F82D-4878-8C68-839ECC44ACE8}" type="sibTrans" cxnId="{0CA9F6A1-C4A1-4149-8EAD-E339DAF67292}">
      <dgm:prSet/>
      <dgm:spPr/>
      <dgm:t>
        <a:bodyPr/>
        <a:lstStyle/>
        <a:p>
          <a:endParaRPr lang="en-GB"/>
        </a:p>
      </dgm:t>
    </dgm:pt>
    <dgm:pt modelId="{D624BCF6-971C-4F92-928F-76E5BA960F3F}">
      <dgm:prSet phldrT="[Text]"/>
      <dgm:spPr/>
      <dgm:t>
        <a:bodyPr/>
        <a:lstStyle/>
        <a:p>
          <a:r>
            <a:rPr lang="en-GB" dirty="0"/>
            <a:t>Rehabilitation Psychiatry</a:t>
          </a:r>
        </a:p>
      </dgm:t>
    </dgm:pt>
    <dgm:pt modelId="{1693DACC-FE9D-4280-BC78-16CE1403A229}" type="parTrans" cxnId="{B796C862-3D2A-4958-8CF1-1383DA2E6E9B}">
      <dgm:prSet/>
      <dgm:spPr/>
      <dgm:t>
        <a:bodyPr/>
        <a:lstStyle/>
        <a:p>
          <a:endParaRPr lang="en-GB"/>
        </a:p>
      </dgm:t>
    </dgm:pt>
    <dgm:pt modelId="{FA5D4DE3-05D5-4112-8188-A26100E1F0D3}" type="sibTrans" cxnId="{B796C862-3D2A-4958-8CF1-1383DA2E6E9B}">
      <dgm:prSet/>
      <dgm:spPr/>
      <dgm:t>
        <a:bodyPr/>
        <a:lstStyle/>
        <a:p>
          <a:endParaRPr lang="en-GB"/>
        </a:p>
      </dgm:t>
    </dgm:pt>
    <dgm:pt modelId="{249FCA7C-E4DA-4955-A270-6FF0F4D98033}">
      <dgm:prSet phldrT="[Text]"/>
      <dgm:spPr/>
      <dgm:t>
        <a:bodyPr/>
        <a:lstStyle/>
        <a:p>
          <a:r>
            <a:rPr lang="en-GB" dirty="0"/>
            <a:t>Neuropsychiatry</a:t>
          </a:r>
        </a:p>
      </dgm:t>
    </dgm:pt>
    <dgm:pt modelId="{84E1E829-4839-493E-A540-90508AADF758}" type="parTrans" cxnId="{CA52C182-BAB4-45BA-A327-25D19C28C869}">
      <dgm:prSet/>
      <dgm:spPr/>
      <dgm:t>
        <a:bodyPr/>
        <a:lstStyle/>
        <a:p>
          <a:endParaRPr lang="en-GB"/>
        </a:p>
      </dgm:t>
    </dgm:pt>
    <dgm:pt modelId="{F035D256-83E1-4ECA-BB67-1C4F310C5FBE}" type="sibTrans" cxnId="{CA52C182-BAB4-45BA-A327-25D19C28C869}">
      <dgm:prSet/>
      <dgm:spPr/>
      <dgm:t>
        <a:bodyPr/>
        <a:lstStyle/>
        <a:p>
          <a:endParaRPr lang="en-GB"/>
        </a:p>
      </dgm:t>
    </dgm:pt>
    <dgm:pt modelId="{AE46EFD4-8275-435B-A72C-06A988092479}">
      <dgm:prSet phldrT="[Text]"/>
      <dgm:spPr/>
      <dgm:t>
        <a:bodyPr/>
        <a:lstStyle/>
        <a:p>
          <a:r>
            <a:rPr lang="en-GB" dirty="0"/>
            <a:t>Complex Psychosis Service</a:t>
          </a:r>
        </a:p>
      </dgm:t>
    </dgm:pt>
    <dgm:pt modelId="{060916B2-F34E-4A41-A8C5-3C45738874E1}" type="parTrans" cxnId="{D020AC6A-773F-49C2-80C4-72F20BB230D2}">
      <dgm:prSet/>
      <dgm:spPr/>
      <dgm:t>
        <a:bodyPr/>
        <a:lstStyle/>
        <a:p>
          <a:endParaRPr lang="en-GB"/>
        </a:p>
      </dgm:t>
    </dgm:pt>
    <dgm:pt modelId="{334DFFDC-AEDB-4496-A50A-17CCE2653CBF}" type="sibTrans" cxnId="{D020AC6A-773F-49C2-80C4-72F20BB230D2}">
      <dgm:prSet/>
      <dgm:spPr/>
      <dgm:t>
        <a:bodyPr/>
        <a:lstStyle/>
        <a:p>
          <a:endParaRPr lang="en-GB"/>
        </a:p>
      </dgm:t>
    </dgm:pt>
    <dgm:pt modelId="{7F880F4C-8D79-4796-BB2C-B07081B7E992}">
      <dgm:prSet phldrT="[Text]"/>
      <dgm:spPr/>
      <dgm:t>
        <a:bodyPr/>
        <a:lstStyle/>
        <a:p>
          <a:r>
            <a:rPr lang="en-GB" dirty="0"/>
            <a:t>Child and Adolescent Services – Inpatient and Community</a:t>
          </a:r>
        </a:p>
      </dgm:t>
    </dgm:pt>
    <dgm:pt modelId="{DD1F7698-F234-4C22-A733-CBF6E6FFFC58}" type="parTrans" cxnId="{D74C0CBB-973B-4089-B26B-4B1C4BABD301}">
      <dgm:prSet/>
      <dgm:spPr/>
      <dgm:t>
        <a:bodyPr/>
        <a:lstStyle/>
        <a:p>
          <a:endParaRPr lang="en-GB"/>
        </a:p>
      </dgm:t>
    </dgm:pt>
    <dgm:pt modelId="{3EB9354C-2920-412F-BA0C-4E2E76CF171D}" type="sibTrans" cxnId="{D74C0CBB-973B-4089-B26B-4B1C4BABD301}">
      <dgm:prSet/>
      <dgm:spPr/>
      <dgm:t>
        <a:bodyPr/>
        <a:lstStyle/>
        <a:p>
          <a:endParaRPr lang="en-GB"/>
        </a:p>
      </dgm:t>
    </dgm:pt>
    <dgm:pt modelId="{4DB98CE2-6081-41B9-92E0-795DAAA1B8A5}">
      <dgm:prSet phldrT="[Text]"/>
      <dgm:spPr/>
      <dgm:t>
        <a:bodyPr/>
        <a:lstStyle/>
        <a:p>
          <a:r>
            <a:rPr lang="en-GB" dirty="0"/>
            <a:t>Eating Disorder Services</a:t>
          </a:r>
        </a:p>
      </dgm:t>
    </dgm:pt>
    <dgm:pt modelId="{5CDDD3B9-19D9-4983-9D4B-D3DAC6B40507}" type="parTrans" cxnId="{FE32F90F-C201-4C8B-A682-4E003E2FF8E9}">
      <dgm:prSet/>
      <dgm:spPr/>
      <dgm:t>
        <a:bodyPr/>
        <a:lstStyle/>
        <a:p>
          <a:endParaRPr lang="en-GB"/>
        </a:p>
      </dgm:t>
    </dgm:pt>
    <dgm:pt modelId="{F56F19FC-2E76-44C1-BFC8-7642810F5AD2}" type="sibTrans" cxnId="{FE32F90F-C201-4C8B-A682-4E003E2FF8E9}">
      <dgm:prSet/>
      <dgm:spPr/>
      <dgm:t>
        <a:bodyPr/>
        <a:lstStyle/>
        <a:p>
          <a:endParaRPr lang="en-GB"/>
        </a:p>
      </dgm:t>
    </dgm:pt>
    <dgm:pt modelId="{079B2976-5F7B-400B-88C0-C306E57F627F}" type="pres">
      <dgm:prSet presAssocID="{98B0E213-FC3B-470B-993C-2E78DC873341}" presName="Name0" presStyleCnt="0">
        <dgm:presLayoutVars>
          <dgm:dir/>
          <dgm:resizeHandles val="exact"/>
        </dgm:presLayoutVars>
      </dgm:prSet>
      <dgm:spPr/>
    </dgm:pt>
    <dgm:pt modelId="{5DD18E07-112B-4893-B0BE-49C11B990692}" type="pres">
      <dgm:prSet presAssocID="{57204D0B-2D07-4A2C-B656-84A69DD9C64F}" presName="compNode" presStyleCnt="0"/>
      <dgm:spPr/>
    </dgm:pt>
    <dgm:pt modelId="{383EEE24-D610-4D04-8441-0E5707EC9A35}" type="pres">
      <dgm:prSet presAssocID="{57204D0B-2D07-4A2C-B656-84A69DD9C64F}" presName="pictRect" presStyleLbl="node1" presStyleIdx="0" presStyleCnt="14"/>
      <dgm:spPr/>
    </dgm:pt>
    <dgm:pt modelId="{23FA189C-8FFB-4819-8B9D-7B99118AA759}" type="pres">
      <dgm:prSet presAssocID="{57204D0B-2D07-4A2C-B656-84A69DD9C64F}" presName="textRect" presStyleLbl="revTx" presStyleIdx="0" presStyleCnt="14">
        <dgm:presLayoutVars>
          <dgm:bulletEnabled val="1"/>
        </dgm:presLayoutVars>
      </dgm:prSet>
      <dgm:spPr/>
    </dgm:pt>
    <dgm:pt modelId="{3DF36594-6D8C-4C5B-94CA-6337C34D2482}" type="pres">
      <dgm:prSet presAssocID="{1DD93BDB-61AB-4D51-8D5D-4C55E6212820}" presName="sibTrans" presStyleLbl="sibTrans2D1" presStyleIdx="0" presStyleCnt="0"/>
      <dgm:spPr/>
    </dgm:pt>
    <dgm:pt modelId="{742F388F-977B-49A8-A091-59C4C3AEB85E}" type="pres">
      <dgm:prSet presAssocID="{6D298B29-5AF7-46DE-B487-165214275F03}" presName="compNode" presStyleCnt="0"/>
      <dgm:spPr/>
    </dgm:pt>
    <dgm:pt modelId="{D66FF4AE-5415-45B9-AB78-F230E32D54D7}" type="pres">
      <dgm:prSet presAssocID="{6D298B29-5AF7-46DE-B487-165214275F03}" presName="pictRect" presStyleLbl="node1" presStyleIdx="1" presStyleCnt="14" custLinFactNeighborX="-349" custLinFactNeighborY="1277"/>
      <dgm:spPr/>
    </dgm:pt>
    <dgm:pt modelId="{BF6EE12A-AFE6-486D-99A9-E4647FEC4851}" type="pres">
      <dgm:prSet presAssocID="{6D298B29-5AF7-46DE-B487-165214275F03}" presName="textRect" presStyleLbl="revTx" presStyleIdx="1" presStyleCnt="14">
        <dgm:presLayoutVars>
          <dgm:bulletEnabled val="1"/>
        </dgm:presLayoutVars>
      </dgm:prSet>
      <dgm:spPr/>
    </dgm:pt>
    <dgm:pt modelId="{2729E4E5-77FA-43BC-A243-C0B826901272}" type="pres">
      <dgm:prSet presAssocID="{34CACA23-AECB-47E6-B220-54E7DAF628BE}" presName="sibTrans" presStyleLbl="sibTrans2D1" presStyleIdx="0" presStyleCnt="0"/>
      <dgm:spPr/>
    </dgm:pt>
    <dgm:pt modelId="{E0309F5B-40C8-468D-891B-8D5CF5A6DC93}" type="pres">
      <dgm:prSet presAssocID="{5C0EB8DE-4119-45E3-839D-EF4B31C89179}" presName="compNode" presStyleCnt="0"/>
      <dgm:spPr/>
    </dgm:pt>
    <dgm:pt modelId="{1C0D7FE3-6F63-4E62-B951-D1D16F7FA07B}" type="pres">
      <dgm:prSet presAssocID="{5C0EB8DE-4119-45E3-839D-EF4B31C89179}" presName="pictRect" presStyleLbl="node1" presStyleIdx="2" presStyleCnt="14"/>
      <dgm:spPr/>
    </dgm:pt>
    <dgm:pt modelId="{C0AFB5C7-8FBA-4F32-8DC9-F08481A55EED}" type="pres">
      <dgm:prSet presAssocID="{5C0EB8DE-4119-45E3-839D-EF4B31C89179}" presName="textRect" presStyleLbl="revTx" presStyleIdx="2" presStyleCnt="14">
        <dgm:presLayoutVars>
          <dgm:bulletEnabled val="1"/>
        </dgm:presLayoutVars>
      </dgm:prSet>
      <dgm:spPr/>
    </dgm:pt>
    <dgm:pt modelId="{96F7A2BD-5D39-4809-A774-BDB1642CEAB6}" type="pres">
      <dgm:prSet presAssocID="{1AD125FB-26AC-4C0F-9624-77DD80C70EB8}" presName="sibTrans" presStyleLbl="sibTrans2D1" presStyleIdx="0" presStyleCnt="0"/>
      <dgm:spPr/>
    </dgm:pt>
    <dgm:pt modelId="{D622D6D4-877E-4A20-B6A9-A6C52349A150}" type="pres">
      <dgm:prSet presAssocID="{ADCA9477-179C-4C69-AEEA-E0ED15BD2FCC}" presName="compNode" presStyleCnt="0"/>
      <dgm:spPr/>
    </dgm:pt>
    <dgm:pt modelId="{6FFD8F34-F604-4143-A7D8-7B0FD442611E}" type="pres">
      <dgm:prSet presAssocID="{ADCA9477-179C-4C69-AEEA-E0ED15BD2FCC}" presName="pictRect" presStyleLbl="node1" presStyleIdx="3" presStyleCnt="14"/>
      <dgm:spPr/>
    </dgm:pt>
    <dgm:pt modelId="{133917F1-91FF-4B82-9A41-550C345844A5}" type="pres">
      <dgm:prSet presAssocID="{ADCA9477-179C-4C69-AEEA-E0ED15BD2FCC}" presName="textRect" presStyleLbl="revTx" presStyleIdx="3" presStyleCnt="14">
        <dgm:presLayoutVars>
          <dgm:bulletEnabled val="1"/>
        </dgm:presLayoutVars>
      </dgm:prSet>
      <dgm:spPr/>
    </dgm:pt>
    <dgm:pt modelId="{F4F93744-CE47-42C5-93C9-CFFCF2EFF4C7}" type="pres">
      <dgm:prSet presAssocID="{77F08989-D3AA-4173-B582-4D2D97EC251E}" presName="sibTrans" presStyleLbl="sibTrans2D1" presStyleIdx="0" presStyleCnt="0"/>
      <dgm:spPr/>
    </dgm:pt>
    <dgm:pt modelId="{2337CC67-C040-4DDF-BEC5-5DE447C9B67B}" type="pres">
      <dgm:prSet presAssocID="{3A0AD606-0161-4483-B29D-2D7533F488B6}" presName="compNode" presStyleCnt="0"/>
      <dgm:spPr/>
    </dgm:pt>
    <dgm:pt modelId="{25087724-AB6F-4B28-84E8-135DC3FB1B4A}" type="pres">
      <dgm:prSet presAssocID="{3A0AD606-0161-4483-B29D-2D7533F488B6}" presName="pictRect" presStyleLbl="node1" presStyleIdx="4" presStyleCnt="14"/>
      <dgm:spPr/>
    </dgm:pt>
    <dgm:pt modelId="{D217B2F6-FBDC-4366-A002-5D078F3380DC}" type="pres">
      <dgm:prSet presAssocID="{3A0AD606-0161-4483-B29D-2D7533F488B6}" presName="textRect" presStyleLbl="revTx" presStyleIdx="4" presStyleCnt="14">
        <dgm:presLayoutVars>
          <dgm:bulletEnabled val="1"/>
        </dgm:presLayoutVars>
      </dgm:prSet>
      <dgm:spPr/>
    </dgm:pt>
    <dgm:pt modelId="{B5B3EC7C-1E3F-4EBF-B613-C3C1E3D05572}" type="pres">
      <dgm:prSet presAssocID="{83E5A8B6-5602-4D44-B103-2876E4E44ABB}" presName="sibTrans" presStyleLbl="sibTrans2D1" presStyleIdx="0" presStyleCnt="0"/>
      <dgm:spPr/>
    </dgm:pt>
    <dgm:pt modelId="{7AF0E57C-C271-42B2-9A6F-077BF35A960D}" type="pres">
      <dgm:prSet presAssocID="{3DE7D4A0-A256-4A1B-BE36-3FDBEB79B255}" presName="compNode" presStyleCnt="0"/>
      <dgm:spPr/>
    </dgm:pt>
    <dgm:pt modelId="{8D1D03E5-894C-4D31-9DEB-8420C4C49101}" type="pres">
      <dgm:prSet presAssocID="{3DE7D4A0-A256-4A1B-BE36-3FDBEB79B255}" presName="pictRect" presStyleLbl="node1" presStyleIdx="5" presStyleCnt="14"/>
      <dgm:spPr/>
    </dgm:pt>
    <dgm:pt modelId="{1A466286-9CE2-45E8-8837-4D34033B18EE}" type="pres">
      <dgm:prSet presAssocID="{3DE7D4A0-A256-4A1B-BE36-3FDBEB79B255}" presName="textRect" presStyleLbl="revTx" presStyleIdx="5" presStyleCnt="14">
        <dgm:presLayoutVars>
          <dgm:bulletEnabled val="1"/>
        </dgm:presLayoutVars>
      </dgm:prSet>
      <dgm:spPr/>
    </dgm:pt>
    <dgm:pt modelId="{38325295-E428-4918-908F-73BC9DAB58E4}" type="pres">
      <dgm:prSet presAssocID="{A64E34E5-89A6-4401-BA26-A88CA3B1F917}" presName="sibTrans" presStyleLbl="sibTrans2D1" presStyleIdx="0" presStyleCnt="0"/>
      <dgm:spPr/>
    </dgm:pt>
    <dgm:pt modelId="{611D8CBF-3292-4EBA-9E9A-B3736D3CD3F8}" type="pres">
      <dgm:prSet presAssocID="{6806CFB9-CA65-4745-A748-49FDFB257A4A}" presName="compNode" presStyleCnt="0"/>
      <dgm:spPr/>
    </dgm:pt>
    <dgm:pt modelId="{5B439B70-ACD5-4334-B709-44F174217856}" type="pres">
      <dgm:prSet presAssocID="{6806CFB9-CA65-4745-A748-49FDFB257A4A}" presName="pictRect" presStyleLbl="node1" presStyleIdx="6" presStyleCnt="14"/>
      <dgm:spPr/>
    </dgm:pt>
    <dgm:pt modelId="{0A55193A-1ACC-439E-9CA1-607AD6510701}" type="pres">
      <dgm:prSet presAssocID="{6806CFB9-CA65-4745-A748-49FDFB257A4A}" presName="textRect" presStyleLbl="revTx" presStyleIdx="6" presStyleCnt="14">
        <dgm:presLayoutVars>
          <dgm:bulletEnabled val="1"/>
        </dgm:presLayoutVars>
      </dgm:prSet>
      <dgm:spPr/>
    </dgm:pt>
    <dgm:pt modelId="{AB727CD8-7111-485A-8A3A-3164059764B6}" type="pres">
      <dgm:prSet presAssocID="{69794D9E-DE6A-46BC-ADA7-6009BB90B94C}" presName="sibTrans" presStyleLbl="sibTrans2D1" presStyleIdx="0" presStyleCnt="0"/>
      <dgm:spPr/>
    </dgm:pt>
    <dgm:pt modelId="{979A8607-6184-4296-B086-BC00ABA47502}" type="pres">
      <dgm:prSet presAssocID="{4F1EF069-412D-4EFA-9A01-01B10852921E}" presName="compNode" presStyleCnt="0"/>
      <dgm:spPr/>
    </dgm:pt>
    <dgm:pt modelId="{8A314FAB-2C1D-48E6-AC90-091E8E062EF5}" type="pres">
      <dgm:prSet presAssocID="{4F1EF069-412D-4EFA-9A01-01B10852921E}" presName="pictRect" presStyleLbl="node1" presStyleIdx="7" presStyleCnt="14"/>
      <dgm:spPr/>
    </dgm:pt>
    <dgm:pt modelId="{D50C0290-B123-4247-A60A-3B18DDFB2E37}" type="pres">
      <dgm:prSet presAssocID="{4F1EF069-412D-4EFA-9A01-01B10852921E}" presName="textRect" presStyleLbl="revTx" presStyleIdx="7" presStyleCnt="14">
        <dgm:presLayoutVars>
          <dgm:bulletEnabled val="1"/>
        </dgm:presLayoutVars>
      </dgm:prSet>
      <dgm:spPr/>
    </dgm:pt>
    <dgm:pt modelId="{E77FD303-A3EE-4FB7-BE75-F719C3FC6C6F}" type="pres">
      <dgm:prSet presAssocID="{D3CCFC0A-28E4-48CB-9BA2-908E9D10DB12}" presName="sibTrans" presStyleLbl="sibTrans2D1" presStyleIdx="0" presStyleCnt="0"/>
      <dgm:spPr/>
    </dgm:pt>
    <dgm:pt modelId="{088F8CD3-0FD6-4212-BF6A-068A5DCA5930}" type="pres">
      <dgm:prSet presAssocID="{B9CE7A74-51C0-4008-B332-D8CC7CBB5650}" presName="compNode" presStyleCnt="0"/>
      <dgm:spPr/>
    </dgm:pt>
    <dgm:pt modelId="{9AC9F49D-6DDC-4412-85C0-1FA4889910CD}" type="pres">
      <dgm:prSet presAssocID="{B9CE7A74-51C0-4008-B332-D8CC7CBB5650}" presName="pictRect" presStyleLbl="node1" presStyleIdx="8" presStyleCnt="14"/>
      <dgm:spPr/>
    </dgm:pt>
    <dgm:pt modelId="{06BBC73C-5508-407D-8245-0B4B12DB9BBD}" type="pres">
      <dgm:prSet presAssocID="{B9CE7A74-51C0-4008-B332-D8CC7CBB5650}" presName="textRect" presStyleLbl="revTx" presStyleIdx="8" presStyleCnt="14">
        <dgm:presLayoutVars>
          <dgm:bulletEnabled val="1"/>
        </dgm:presLayoutVars>
      </dgm:prSet>
      <dgm:spPr/>
    </dgm:pt>
    <dgm:pt modelId="{B34A7B5B-1B71-4CD9-809A-4ECEB547400F}" type="pres">
      <dgm:prSet presAssocID="{140160A6-F82D-4878-8C68-839ECC44ACE8}" presName="sibTrans" presStyleLbl="sibTrans2D1" presStyleIdx="0" presStyleCnt="0"/>
      <dgm:spPr/>
    </dgm:pt>
    <dgm:pt modelId="{AAD1039F-A72B-4152-9FBC-F209DAE12B47}" type="pres">
      <dgm:prSet presAssocID="{D624BCF6-971C-4F92-928F-76E5BA960F3F}" presName="compNode" presStyleCnt="0"/>
      <dgm:spPr/>
    </dgm:pt>
    <dgm:pt modelId="{6E339044-EAA3-4F4D-98F7-D06A073E3FA7}" type="pres">
      <dgm:prSet presAssocID="{D624BCF6-971C-4F92-928F-76E5BA960F3F}" presName="pictRect" presStyleLbl="node1" presStyleIdx="9" presStyleCnt="14"/>
      <dgm:spPr/>
    </dgm:pt>
    <dgm:pt modelId="{4409507A-A9CE-4ABE-BF8F-13239B9B1027}" type="pres">
      <dgm:prSet presAssocID="{D624BCF6-971C-4F92-928F-76E5BA960F3F}" presName="textRect" presStyleLbl="revTx" presStyleIdx="9" presStyleCnt="14">
        <dgm:presLayoutVars>
          <dgm:bulletEnabled val="1"/>
        </dgm:presLayoutVars>
      </dgm:prSet>
      <dgm:spPr/>
    </dgm:pt>
    <dgm:pt modelId="{F728EF2C-4953-408E-B9D0-307D0EE1CE7A}" type="pres">
      <dgm:prSet presAssocID="{FA5D4DE3-05D5-4112-8188-A26100E1F0D3}" presName="sibTrans" presStyleLbl="sibTrans2D1" presStyleIdx="0" presStyleCnt="0"/>
      <dgm:spPr/>
    </dgm:pt>
    <dgm:pt modelId="{5BB8553B-44A5-475C-8D6E-547EC332DD17}" type="pres">
      <dgm:prSet presAssocID="{249FCA7C-E4DA-4955-A270-6FF0F4D98033}" presName="compNode" presStyleCnt="0"/>
      <dgm:spPr/>
    </dgm:pt>
    <dgm:pt modelId="{FAF6721A-8D80-403D-ABCA-DF9C9EBCF539}" type="pres">
      <dgm:prSet presAssocID="{249FCA7C-E4DA-4955-A270-6FF0F4D98033}" presName="pictRect" presStyleLbl="node1" presStyleIdx="10" presStyleCnt="14"/>
      <dgm:spPr/>
    </dgm:pt>
    <dgm:pt modelId="{4FF4845E-4721-4AAC-9934-13D908720EB7}" type="pres">
      <dgm:prSet presAssocID="{249FCA7C-E4DA-4955-A270-6FF0F4D98033}" presName="textRect" presStyleLbl="revTx" presStyleIdx="10" presStyleCnt="14">
        <dgm:presLayoutVars>
          <dgm:bulletEnabled val="1"/>
        </dgm:presLayoutVars>
      </dgm:prSet>
      <dgm:spPr/>
    </dgm:pt>
    <dgm:pt modelId="{E1E1ECDB-25E2-4E75-956D-172B5A5BE670}" type="pres">
      <dgm:prSet presAssocID="{F035D256-83E1-4ECA-BB67-1C4F310C5FBE}" presName="sibTrans" presStyleLbl="sibTrans2D1" presStyleIdx="0" presStyleCnt="0"/>
      <dgm:spPr/>
    </dgm:pt>
    <dgm:pt modelId="{1A9C2F31-C881-47A1-BF4F-F76ED41AAEA3}" type="pres">
      <dgm:prSet presAssocID="{AE46EFD4-8275-435B-A72C-06A988092479}" presName="compNode" presStyleCnt="0"/>
      <dgm:spPr/>
    </dgm:pt>
    <dgm:pt modelId="{604A47D4-C202-4BF4-9558-1B10622F3D01}" type="pres">
      <dgm:prSet presAssocID="{AE46EFD4-8275-435B-A72C-06A988092479}" presName="pictRect" presStyleLbl="node1" presStyleIdx="11" presStyleCnt="14"/>
      <dgm:spPr/>
    </dgm:pt>
    <dgm:pt modelId="{8A338873-BC0A-4F31-90C7-6A542ED34A08}" type="pres">
      <dgm:prSet presAssocID="{AE46EFD4-8275-435B-A72C-06A988092479}" presName="textRect" presStyleLbl="revTx" presStyleIdx="11" presStyleCnt="14">
        <dgm:presLayoutVars>
          <dgm:bulletEnabled val="1"/>
        </dgm:presLayoutVars>
      </dgm:prSet>
      <dgm:spPr/>
    </dgm:pt>
    <dgm:pt modelId="{7F1F1DC2-9B01-4BD5-9FF0-392125D3D61B}" type="pres">
      <dgm:prSet presAssocID="{334DFFDC-AEDB-4496-A50A-17CCE2653CBF}" presName="sibTrans" presStyleLbl="sibTrans2D1" presStyleIdx="0" presStyleCnt="0"/>
      <dgm:spPr/>
    </dgm:pt>
    <dgm:pt modelId="{238C0002-0569-41A1-BDFC-C9C84B313305}" type="pres">
      <dgm:prSet presAssocID="{7F880F4C-8D79-4796-BB2C-B07081B7E992}" presName="compNode" presStyleCnt="0"/>
      <dgm:spPr/>
    </dgm:pt>
    <dgm:pt modelId="{73B50EBB-51A4-47D3-8211-CCEB4C7DEEB6}" type="pres">
      <dgm:prSet presAssocID="{7F880F4C-8D79-4796-BB2C-B07081B7E992}" presName="pictRect" presStyleLbl="node1" presStyleIdx="12" presStyleCnt="14"/>
      <dgm:spPr/>
    </dgm:pt>
    <dgm:pt modelId="{B3E613CD-DEB4-45BF-998F-8751847A2CFF}" type="pres">
      <dgm:prSet presAssocID="{7F880F4C-8D79-4796-BB2C-B07081B7E992}" presName="textRect" presStyleLbl="revTx" presStyleIdx="12" presStyleCnt="14">
        <dgm:presLayoutVars>
          <dgm:bulletEnabled val="1"/>
        </dgm:presLayoutVars>
      </dgm:prSet>
      <dgm:spPr/>
    </dgm:pt>
    <dgm:pt modelId="{52BBD717-3022-4615-886F-6CAFE0F4AE8F}" type="pres">
      <dgm:prSet presAssocID="{3EB9354C-2920-412F-BA0C-4E2E76CF171D}" presName="sibTrans" presStyleLbl="sibTrans2D1" presStyleIdx="0" presStyleCnt="0"/>
      <dgm:spPr/>
    </dgm:pt>
    <dgm:pt modelId="{1FAE4AA7-1A36-427C-9628-9FB041844C12}" type="pres">
      <dgm:prSet presAssocID="{4DB98CE2-6081-41B9-92E0-795DAAA1B8A5}" presName="compNode" presStyleCnt="0"/>
      <dgm:spPr/>
    </dgm:pt>
    <dgm:pt modelId="{F238C577-40FB-4C28-9873-3E7467B30425}" type="pres">
      <dgm:prSet presAssocID="{4DB98CE2-6081-41B9-92E0-795DAAA1B8A5}" presName="pictRect" presStyleLbl="node1" presStyleIdx="13" presStyleCnt="14"/>
      <dgm:spPr/>
    </dgm:pt>
    <dgm:pt modelId="{53FE66B3-AAE5-42FD-B1D2-600B0428325F}" type="pres">
      <dgm:prSet presAssocID="{4DB98CE2-6081-41B9-92E0-795DAAA1B8A5}" presName="textRect" presStyleLbl="revTx" presStyleIdx="13" presStyleCnt="14">
        <dgm:presLayoutVars>
          <dgm:bulletEnabled val="1"/>
        </dgm:presLayoutVars>
      </dgm:prSet>
      <dgm:spPr/>
    </dgm:pt>
  </dgm:ptLst>
  <dgm:cxnLst>
    <dgm:cxn modelId="{97227D01-BFA9-4B10-9282-5EC79CC00611}" type="presOf" srcId="{334DFFDC-AEDB-4496-A50A-17CCE2653CBF}" destId="{7F1F1DC2-9B01-4BD5-9FF0-392125D3D61B}" srcOrd="0" destOrd="0" presId="urn:microsoft.com/office/officeart/2005/8/layout/pList1"/>
    <dgm:cxn modelId="{30D92D03-B48B-4F11-B96F-485BDD598781}" type="presOf" srcId="{6806CFB9-CA65-4745-A748-49FDFB257A4A}" destId="{0A55193A-1ACC-439E-9CA1-607AD6510701}" srcOrd="0" destOrd="0" presId="urn:microsoft.com/office/officeart/2005/8/layout/pList1"/>
    <dgm:cxn modelId="{EDFE4007-711D-400F-8FA4-31D323290B09}" type="presOf" srcId="{3A0AD606-0161-4483-B29D-2D7533F488B6}" destId="{D217B2F6-FBDC-4366-A002-5D078F3380DC}" srcOrd="0" destOrd="0" presId="urn:microsoft.com/office/officeart/2005/8/layout/pList1"/>
    <dgm:cxn modelId="{39FD9008-858F-4770-ADF7-AFD1D79C9888}" srcId="{98B0E213-FC3B-470B-993C-2E78DC873341}" destId="{4F1EF069-412D-4EFA-9A01-01B10852921E}" srcOrd="7" destOrd="0" parTransId="{830A9F91-7964-4B7F-8BF6-CCD86938780E}" sibTransId="{D3CCFC0A-28E4-48CB-9BA2-908E9D10DB12}"/>
    <dgm:cxn modelId="{E935470F-0E9E-4D3C-8CC8-3C2788E2C09E}" type="presOf" srcId="{57204D0B-2D07-4A2C-B656-84A69DD9C64F}" destId="{23FA189C-8FFB-4819-8B9D-7B99118AA759}" srcOrd="0" destOrd="0" presId="urn:microsoft.com/office/officeart/2005/8/layout/pList1"/>
    <dgm:cxn modelId="{FE32F90F-C201-4C8B-A682-4E003E2FF8E9}" srcId="{98B0E213-FC3B-470B-993C-2E78DC873341}" destId="{4DB98CE2-6081-41B9-92E0-795DAAA1B8A5}" srcOrd="13" destOrd="0" parTransId="{5CDDD3B9-19D9-4983-9D4B-D3DAC6B40507}" sibTransId="{F56F19FC-2E76-44C1-BFC8-7642810F5AD2}"/>
    <dgm:cxn modelId="{C9B2AB12-2004-4ACE-8B1F-89DFF543F909}" type="presOf" srcId="{5C0EB8DE-4119-45E3-839D-EF4B31C89179}" destId="{C0AFB5C7-8FBA-4F32-8DC9-F08481A55EED}" srcOrd="0" destOrd="0" presId="urn:microsoft.com/office/officeart/2005/8/layout/pList1"/>
    <dgm:cxn modelId="{45E34426-AA86-4E1F-A527-69E0C08EF6AF}" type="presOf" srcId="{B9CE7A74-51C0-4008-B332-D8CC7CBB5650}" destId="{06BBC73C-5508-407D-8245-0B4B12DB9BBD}" srcOrd="0" destOrd="0" presId="urn:microsoft.com/office/officeart/2005/8/layout/pList1"/>
    <dgm:cxn modelId="{BDBDB131-6CDD-489B-9263-2F7F87B14CC3}" srcId="{98B0E213-FC3B-470B-993C-2E78DC873341}" destId="{3A0AD606-0161-4483-B29D-2D7533F488B6}" srcOrd="4" destOrd="0" parTransId="{ED62FC83-1547-42FA-9D03-8ECD0D512A48}" sibTransId="{83E5A8B6-5602-4D44-B103-2876E4E44ABB}"/>
    <dgm:cxn modelId="{9FC9F33A-9C4B-4FBC-A6B3-E7086431A050}" type="presOf" srcId="{3DE7D4A0-A256-4A1B-BE36-3FDBEB79B255}" destId="{1A466286-9CE2-45E8-8837-4D34033B18EE}" srcOrd="0" destOrd="0" presId="urn:microsoft.com/office/officeart/2005/8/layout/pList1"/>
    <dgm:cxn modelId="{E921CD5C-F10F-47AF-8222-851C90BE9BEB}" type="presOf" srcId="{1AD125FB-26AC-4C0F-9624-77DD80C70EB8}" destId="{96F7A2BD-5D39-4809-A774-BDB1642CEAB6}" srcOrd="0" destOrd="0" presId="urn:microsoft.com/office/officeart/2005/8/layout/pList1"/>
    <dgm:cxn modelId="{B796C862-3D2A-4958-8CF1-1383DA2E6E9B}" srcId="{98B0E213-FC3B-470B-993C-2E78DC873341}" destId="{D624BCF6-971C-4F92-928F-76E5BA960F3F}" srcOrd="9" destOrd="0" parTransId="{1693DACC-FE9D-4280-BC78-16CE1403A229}" sibTransId="{FA5D4DE3-05D5-4112-8188-A26100E1F0D3}"/>
    <dgm:cxn modelId="{397A5267-95B4-4A2C-8E10-2A74CA1C67D7}" type="presOf" srcId="{249FCA7C-E4DA-4955-A270-6FF0F4D98033}" destId="{4FF4845E-4721-4AAC-9934-13D908720EB7}" srcOrd="0" destOrd="0" presId="urn:microsoft.com/office/officeart/2005/8/layout/pList1"/>
    <dgm:cxn modelId="{D020AC6A-773F-49C2-80C4-72F20BB230D2}" srcId="{98B0E213-FC3B-470B-993C-2E78DC873341}" destId="{AE46EFD4-8275-435B-A72C-06A988092479}" srcOrd="11" destOrd="0" parTransId="{060916B2-F34E-4A41-A8C5-3C45738874E1}" sibTransId="{334DFFDC-AEDB-4496-A50A-17CCE2653CBF}"/>
    <dgm:cxn modelId="{6360C14A-01DE-410D-9AF1-277C9BC51E74}" srcId="{98B0E213-FC3B-470B-993C-2E78DC873341}" destId="{6806CFB9-CA65-4745-A748-49FDFB257A4A}" srcOrd="6" destOrd="0" parTransId="{ACC21B5F-2829-4109-8644-CF64FC3AA1BA}" sibTransId="{69794D9E-DE6A-46BC-ADA7-6009BB90B94C}"/>
    <dgm:cxn modelId="{1DCC5A4B-C442-4B7D-A167-6C09C813417C}" type="presOf" srcId="{A64E34E5-89A6-4401-BA26-A88CA3B1F917}" destId="{38325295-E428-4918-908F-73BC9DAB58E4}" srcOrd="0" destOrd="0" presId="urn:microsoft.com/office/officeart/2005/8/layout/pList1"/>
    <dgm:cxn modelId="{D5C6046D-C3FC-4B73-BFCA-A317FDAFE7CB}" type="presOf" srcId="{69794D9E-DE6A-46BC-ADA7-6009BB90B94C}" destId="{AB727CD8-7111-485A-8A3A-3164059764B6}" srcOrd="0" destOrd="0" presId="urn:microsoft.com/office/officeart/2005/8/layout/pList1"/>
    <dgm:cxn modelId="{F052476E-E386-4782-8345-0DC7FC73370A}" srcId="{98B0E213-FC3B-470B-993C-2E78DC873341}" destId="{5C0EB8DE-4119-45E3-839D-EF4B31C89179}" srcOrd="2" destOrd="0" parTransId="{07C95705-3080-41E4-892F-4EBC2D85DB7F}" sibTransId="{1AD125FB-26AC-4C0F-9624-77DD80C70EB8}"/>
    <dgm:cxn modelId="{336D0678-12E8-46CB-B20F-E76D00D916CE}" type="presOf" srcId="{6D298B29-5AF7-46DE-B487-165214275F03}" destId="{BF6EE12A-AFE6-486D-99A9-E4647FEC4851}" srcOrd="0" destOrd="0" presId="urn:microsoft.com/office/officeart/2005/8/layout/pList1"/>
    <dgm:cxn modelId="{7CA1CB79-B38E-4088-93AA-85C831A6A95A}" type="presOf" srcId="{4DB98CE2-6081-41B9-92E0-795DAAA1B8A5}" destId="{53FE66B3-AAE5-42FD-B1D2-600B0428325F}" srcOrd="0" destOrd="0" presId="urn:microsoft.com/office/officeart/2005/8/layout/pList1"/>
    <dgm:cxn modelId="{CA52C182-BAB4-45BA-A327-25D19C28C869}" srcId="{98B0E213-FC3B-470B-993C-2E78DC873341}" destId="{249FCA7C-E4DA-4955-A270-6FF0F4D98033}" srcOrd="10" destOrd="0" parTransId="{84E1E829-4839-493E-A540-90508AADF758}" sibTransId="{F035D256-83E1-4ECA-BB67-1C4F310C5FBE}"/>
    <dgm:cxn modelId="{E9A8E885-7BCC-4658-8771-8028869F7FAC}" type="presOf" srcId="{34CACA23-AECB-47E6-B220-54E7DAF628BE}" destId="{2729E4E5-77FA-43BC-A243-C0B826901272}" srcOrd="0" destOrd="0" presId="urn:microsoft.com/office/officeart/2005/8/layout/pList1"/>
    <dgm:cxn modelId="{603E5593-45D2-4710-AB68-7641386D65DC}" type="presOf" srcId="{D624BCF6-971C-4F92-928F-76E5BA960F3F}" destId="{4409507A-A9CE-4ABE-BF8F-13239B9B1027}" srcOrd="0" destOrd="0" presId="urn:microsoft.com/office/officeart/2005/8/layout/pList1"/>
    <dgm:cxn modelId="{121C2C98-BF0F-4AB7-BCB1-9CBDA45A0611}" type="presOf" srcId="{3EB9354C-2920-412F-BA0C-4E2E76CF171D}" destId="{52BBD717-3022-4615-886F-6CAFE0F4AE8F}" srcOrd="0" destOrd="0" presId="urn:microsoft.com/office/officeart/2005/8/layout/pList1"/>
    <dgm:cxn modelId="{CC18C89A-FEAA-49FF-91D0-FA6A787B8FD6}" type="presOf" srcId="{AE46EFD4-8275-435B-A72C-06A988092479}" destId="{8A338873-BC0A-4F31-90C7-6A542ED34A08}" srcOrd="0" destOrd="0" presId="urn:microsoft.com/office/officeart/2005/8/layout/pList1"/>
    <dgm:cxn modelId="{9A135B9E-3E5F-4E9A-88B3-3D7457309D93}" type="presOf" srcId="{83E5A8B6-5602-4D44-B103-2876E4E44ABB}" destId="{B5B3EC7C-1E3F-4EBF-B613-C3C1E3D05572}" srcOrd="0" destOrd="0" presId="urn:microsoft.com/office/officeart/2005/8/layout/pList1"/>
    <dgm:cxn modelId="{0CA9F6A1-C4A1-4149-8EAD-E339DAF67292}" srcId="{98B0E213-FC3B-470B-993C-2E78DC873341}" destId="{B9CE7A74-51C0-4008-B332-D8CC7CBB5650}" srcOrd="8" destOrd="0" parTransId="{527A8192-0FA2-4E33-B9F7-97E4757E54A7}" sibTransId="{140160A6-F82D-4878-8C68-839ECC44ACE8}"/>
    <dgm:cxn modelId="{535526A3-0ED6-4998-8C3E-7C0969FCA893}" type="presOf" srcId="{98B0E213-FC3B-470B-993C-2E78DC873341}" destId="{079B2976-5F7B-400B-88C0-C306E57F627F}" srcOrd="0" destOrd="0" presId="urn:microsoft.com/office/officeart/2005/8/layout/pList1"/>
    <dgm:cxn modelId="{7C0775A5-620E-4AC9-8B90-2B9F833CB28B}" type="presOf" srcId="{1DD93BDB-61AB-4D51-8D5D-4C55E6212820}" destId="{3DF36594-6D8C-4C5B-94CA-6337C34D2482}" srcOrd="0" destOrd="0" presId="urn:microsoft.com/office/officeart/2005/8/layout/pList1"/>
    <dgm:cxn modelId="{2BAF51AD-6B43-4B55-8B34-F8E5A0D804B6}" type="presOf" srcId="{ADCA9477-179C-4C69-AEEA-E0ED15BD2FCC}" destId="{133917F1-91FF-4B82-9A41-550C345844A5}" srcOrd="0" destOrd="0" presId="urn:microsoft.com/office/officeart/2005/8/layout/pList1"/>
    <dgm:cxn modelId="{6EFD21B3-35C6-47C0-B867-06F8E1242D31}" srcId="{98B0E213-FC3B-470B-993C-2E78DC873341}" destId="{6D298B29-5AF7-46DE-B487-165214275F03}" srcOrd="1" destOrd="0" parTransId="{F0E0A3D3-5500-4684-A69B-FCD9C30AD62A}" sibTransId="{34CACA23-AECB-47E6-B220-54E7DAF628BE}"/>
    <dgm:cxn modelId="{11F72AB4-4508-4F26-A844-C8FBDA589B21}" type="presOf" srcId="{77F08989-D3AA-4173-B582-4D2D97EC251E}" destId="{F4F93744-CE47-42C5-93C9-CFFCF2EFF4C7}" srcOrd="0" destOrd="0" presId="urn:microsoft.com/office/officeart/2005/8/layout/pList1"/>
    <dgm:cxn modelId="{F8023AB4-651D-4915-A032-0166A0FA66E9}" type="presOf" srcId="{140160A6-F82D-4878-8C68-839ECC44ACE8}" destId="{B34A7B5B-1B71-4CD9-809A-4ECEB547400F}" srcOrd="0" destOrd="0" presId="urn:microsoft.com/office/officeart/2005/8/layout/pList1"/>
    <dgm:cxn modelId="{D74C0CBB-973B-4089-B26B-4B1C4BABD301}" srcId="{98B0E213-FC3B-470B-993C-2E78DC873341}" destId="{7F880F4C-8D79-4796-BB2C-B07081B7E992}" srcOrd="12" destOrd="0" parTransId="{DD1F7698-F234-4C22-A733-CBF6E6FFFC58}" sibTransId="{3EB9354C-2920-412F-BA0C-4E2E76CF171D}"/>
    <dgm:cxn modelId="{1CA280C0-271C-4814-B41B-7A47D43E6700}" type="presOf" srcId="{7F880F4C-8D79-4796-BB2C-B07081B7E992}" destId="{B3E613CD-DEB4-45BF-998F-8751847A2CFF}" srcOrd="0" destOrd="0" presId="urn:microsoft.com/office/officeart/2005/8/layout/pList1"/>
    <dgm:cxn modelId="{F6CB2FC8-3829-4DFC-AAE4-AED2592538D7}" type="presOf" srcId="{4F1EF069-412D-4EFA-9A01-01B10852921E}" destId="{D50C0290-B123-4247-A60A-3B18DDFB2E37}" srcOrd="0" destOrd="0" presId="urn:microsoft.com/office/officeart/2005/8/layout/pList1"/>
    <dgm:cxn modelId="{991C03E7-4AD1-4AE2-B6FF-AD8DADDEAC7C}" type="presOf" srcId="{F035D256-83E1-4ECA-BB67-1C4F310C5FBE}" destId="{E1E1ECDB-25E2-4E75-956D-172B5A5BE670}" srcOrd="0" destOrd="0" presId="urn:microsoft.com/office/officeart/2005/8/layout/pList1"/>
    <dgm:cxn modelId="{ED9ADBE8-06BD-4013-903E-6112626D2539}" srcId="{98B0E213-FC3B-470B-993C-2E78DC873341}" destId="{ADCA9477-179C-4C69-AEEA-E0ED15BD2FCC}" srcOrd="3" destOrd="0" parTransId="{7E5D59EF-C9C7-4578-B183-C4A2847398A0}" sibTransId="{77F08989-D3AA-4173-B582-4D2D97EC251E}"/>
    <dgm:cxn modelId="{812729EB-661B-470A-98B4-E4C9787F853A}" type="presOf" srcId="{FA5D4DE3-05D5-4112-8188-A26100E1F0D3}" destId="{F728EF2C-4953-408E-B9D0-307D0EE1CE7A}" srcOrd="0" destOrd="0" presId="urn:microsoft.com/office/officeart/2005/8/layout/pList1"/>
    <dgm:cxn modelId="{6ED46CF0-FB17-4093-9354-C7D04BF564C6}" srcId="{98B0E213-FC3B-470B-993C-2E78DC873341}" destId="{57204D0B-2D07-4A2C-B656-84A69DD9C64F}" srcOrd="0" destOrd="0" parTransId="{2EE0D666-4596-4241-8C7C-0083828181D2}" sibTransId="{1DD93BDB-61AB-4D51-8D5D-4C55E6212820}"/>
    <dgm:cxn modelId="{29C710FA-1ED9-4330-A2C1-12096DECD87A}" srcId="{98B0E213-FC3B-470B-993C-2E78DC873341}" destId="{3DE7D4A0-A256-4A1B-BE36-3FDBEB79B255}" srcOrd="5" destOrd="0" parTransId="{DCFA0057-94E4-4E52-82B4-337A8325B708}" sibTransId="{A64E34E5-89A6-4401-BA26-A88CA3B1F917}"/>
    <dgm:cxn modelId="{B201E5FA-AFA8-4955-9FCF-884ED62058B2}" type="presOf" srcId="{D3CCFC0A-28E4-48CB-9BA2-908E9D10DB12}" destId="{E77FD303-A3EE-4FB7-BE75-F719C3FC6C6F}" srcOrd="0" destOrd="0" presId="urn:microsoft.com/office/officeart/2005/8/layout/pList1"/>
    <dgm:cxn modelId="{A9750C84-1EF2-40BE-B719-E74CC20D8391}" type="presParOf" srcId="{079B2976-5F7B-400B-88C0-C306E57F627F}" destId="{5DD18E07-112B-4893-B0BE-49C11B990692}" srcOrd="0" destOrd="0" presId="urn:microsoft.com/office/officeart/2005/8/layout/pList1"/>
    <dgm:cxn modelId="{C1C09239-268F-4C12-B5C9-8814D28B49EB}" type="presParOf" srcId="{5DD18E07-112B-4893-B0BE-49C11B990692}" destId="{383EEE24-D610-4D04-8441-0E5707EC9A35}" srcOrd="0" destOrd="0" presId="urn:microsoft.com/office/officeart/2005/8/layout/pList1"/>
    <dgm:cxn modelId="{CE282058-9A5F-4E1D-A1D6-BD40268023C3}" type="presParOf" srcId="{5DD18E07-112B-4893-B0BE-49C11B990692}" destId="{23FA189C-8FFB-4819-8B9D-7B99118AA759}" srcOrd="1" destOrd="0" presId="urn:microsoft.com/office/officeart/2005/8/layout/pList1"/>
    <dgm:cxn modelId="{BCE39107-D527-40BF-A3CD-38C3E60D5155}" type="presParOf" srcId="{079B2976-5F7B-400B-88C0-C306E57F627F}" destId="{3DF36594-6D8C-4C5B-94CA-6337C34D2482}" srcOrd="1" destOrd="0" presId="urn:microsoft.com/office/officeart/2005/8/layout/pList1"/>
    <dgm:cxn modelId="{BBC34A2A-9549-4CDE-A41E-E15DC5C402B5}" type="presParOf" srcId="{079B2976-5F7B-400B-88C0-C306E57F627F}" destId="{742F388F-977B-49A8-A091-59C4C3AEB85E}" srcOrd="2" destOrd="0" presId="urn:microsoft.com/office/officeart/2005/8/layout/pList1"/>
    <dgm:cxn modelId="{8D996F25-BF01-4812-9992-AC82CD469129}" type="presParOf" srcId="{742F388F-977B-49A8-A091-59C4C3AEB85E}" destId="{D66FF4AE-5415-45B9-AB78-F230E32D54D7}" srcOrd="0" destOrd="0" presId="urn:microsoft.com/office/officeart/2005/8/layout/pList1"/>
    <dgm:cxn modelId="{197F35AD-FEA8-4481-AE80-35DE1C67BA0D}" type="presParOf" srcId="{742F388F-977B-49A8-A091-59C4C3AEB85E}" destId="{BF6EE12A-AFE6-486D-99A9-E4647FEC4851}" srcOrd="1" destOrd="0" presId="urn:microsoft.com/office/officeart/2005/8/layout/pList1"/>
    <dgm:cxn modelId="{1CFC21AB-3665-4FA9-B7EF-21560CE6C92B}" type="presParOf" srcId="{079B2976-5F7B-400B-88C0-C306E57F627F}" destId="{2729E4E5-77FA-43BC-A243-C0B826901272}" srcOrd="3" destOrd="0" presId="urn:microsoft.com/office/officeart/2005/8/layout/pList1"/>
    <dgm:cxn modelId="{D5681DA9-7EA7-4CD7-9A94-098016F38451}" type="presParOf" srcId="{079B2976-5F7B-400B-88C0-C306E57F627F}" destId="{E0309F5B-40C8-468D-891B-8D5CF5A6DC93}" srcOrd="4" destOrd="0" presId="urn:microsoft.com/office/officeart/2005/8/layout/pList1"/>
    <dgm:cxn modelId="{E1429FB1-4F69-448B-A472-B6E5AFBA3A21}" type="presParOf" srcId="{E0309F5B-40C8-468D-891B-8D5CF5A6DC93}" destId="{1C0D7FE3-6F63-4E62-B951-D1D16F7FA07B}" srcOrd="0" destOrd="0" presId="urn:microsoft.com/office/officeart/2005/8/layout/pList1"/>
    <dgm:cxn modelId="{AD2B1A0E-6E7B-4C58-A68A-636D6DD7F527}" type="presParOf" srcId="{E0309F5B-40C8-468D-891B-8D5CF5A6DC93}" destId="{C0AFB5C7-8FBA-4F32-8DC9-F08481A55EED}" srcOrd="1" destOrd="0" presId="urn:microsoft.com/office/officeart/2005/8/layout/pList1"/>
    <dgm:cxn modelId="{3CC484E1-2FD7-462F-9A28-A217358776B4}" type="presParOf" srcId="{079B2976-5F7B-400B-88C0-C306E57F627F}" destId="{96F7A2BD-5D39-4809-A774-BDB1642CEAB6}" srcOrd="5" destOrd="0" presId="urn:microsoft.com/office/officeart/2005/8/layout/pList1"/>
    <dgm:cxn modelId="{D59F2A1B-6B73-40A0-8F98-39C84A11DCA6}" type="presParOf" srcId="{079B2976-5F7B-400B-88C0-C306E57F627F}" destId="{D622D6D4-877E-4A20-B6A9-A6C52349A150}" srcOrd="6" destOrd="0" presId="urn:microsoft.com/office/officeart/2005/8/layout/pList1"/>
    <dgm:cxn modelId="{FD18F73B-4C9A-43CB-8D29-16DC6AD6EE1B}" type="presParOf" srcId="{D622D6D4-877E-4A20-B6A9-A6C52349A150}" destId="{6FFD8F34-F604-4143-A7D8-7B0FD442611E}" srcOrd="0" destOrd="0" presId="urn:microsoft.com/office/officeart/2005/8/layout/pList1"/>
    <dgm:cxn modelId="{22B5757D-E488-4C54-B08C-B48E9C9C4A11}" type="presParOf" srcId="{D622D6D4-877E-4A20-B6A9-A6C52349A150}" destId="{133917F1-91FF-4B82-9A41-550C345844A5}" srcOrd="1" destOrd="0" presId="urn:microsoft.com/office/officeart/2005/8/layout/pList1"/>
    <dgm:cxn modelId="{4A528CA1-9023-4B72-9EF6-38F5F890C2D6}" type="presParOf" srcId="{079B2976-5F7B-400B-88C0-C306E57F627F}" destId="{F4F93744-CE47-42C5-93C9-CFFCF2EFF4C7}" srcOrd="7" destOrd="0" presId="urn:microsoft.com/office/officeart/2005/8/layout/pList1"/>
    <dgm:cxn modelId="{21CABFA3-99E9-4AD0-8446-4FC1C90ED184}" type="presParOf" srcId="{079B2976-5F7B-400B-88C0-C306E57F627F}" destId="{2337CC67-C040-4DDF-BEC5-5DE447C9B67B}" srcOrd="8" destOrd="0" presId="urn:microsoft.com/office/officeart/2005/8/layout/pList1"/>
    <dgm:cxn modelId="{0E382C47-4660-45EC-A4E6-B1C91DC57A3E}" type="presParOf" srcId="{2337CC67-C040-4DDF-BEC5-5DE447C9B67B}" destId="{25087724-AB6F-4B28-84E8-135DC3FB1B4A}" srcOrd="0" destOrd="0" presId="urn:microsoft.com/office/officeart/2005/8/layout/pList1"/>
    <dgm:cxn modelId="{8F48EB2F-DC63-49B4-A7E3-3D6B69F9F965}" type="presParOf" srcId="{2337CC67-C040-4DDF-BEC5-5DE447C9B67B}" destId="{D217B2F6-FBDC-4366-A002-5D078F3380DC}" srcOrd="1" destOrd="0" presId="urn:microsoft.com/office/officeart/2005/8/layout/pList1"/>
    <dgm:cxn modelId="{8CBF5780-D9C5-4985-9E54-4899222E0497}" type="presParOf" srcId="{079B2976-5F7B-400B-88C0-C306E57F627F}" destId="{B5B3EC7C-1E3F-4EBF-B613-C3C1E3D05572}" srcOrd="9" destOrd="0" presId="urn:microsoft.com/office/officeart/2005/8/layout/pList1"/>
    <dgm:cxn modelId="{65E860C9-E3BD-4CF7-A1B2-6D02417E2190}" type="presParOf" srcId="{079B2976-5F7B-400B-88C0-C306E57F627F}" destId="{7AF0E57C-C271-42B2-9A6F-077BF35A960D}" srcOrd="10" destOrd="0" presId="urn:microsoft.com/office/officeart/2005/8/layout/pList1"/>
    <dgm:cxn modelId="{2A2E6337-25D7-4435-934B-57603BA0701F}" type="presParOf" srcId="{7AF0E57C-C271-42B2-9A6F-077BF35A960D}" destId="{8D1D03E5-894C-4D31-9DEB-8420C4C49101}" srcOrd="0" destOrd="0" presId="urn:microsoft.com/office/officeart/2005/8/layout/pList1"/>
    <dgm:cxn modelId="{7F48D931-04E7-405E-BAC4-01EBB9BE7FCF}" type="presParOf" srcId="{7AF0E57C-C271-42B2-9A6F-077BF35A960D}" destId="{1A466286-9CE2-45E8-8837-4D34033B18EE}" srcOrd="1" destOrd="0" presId="urn:microsoft.com/office/officeart/2005/8/layout/pList1"/>
    <dgm:cxn modelId="{019E5C98-1B92-45EF-B6AE-A6E27DF8BD3B}" type="presParOf" srcId="{079B2976-5F7B-400B-88C0-C306E57F627F}" destId="{38325295-E428-4918-908F-73BC9DAB58E4}" srcOrd="11" destOrd="0" presId="urn:microsoft.com/office/officeart/2005/8/layout/pList1"/>
    <dgm:cxn modelId="{D756189E-09B5-4D13-A0AF-71DF7AB705F5}" type="presParOf" srcId="{079B2976-5F7B-400B-88C0-C306E57F627F}" destId="{611D8CBF-3292-4EBA-9E9A-B3736D3CD3F8}" srcOrd="12" destOrd="0" presId="urn:microsoft.com/office/officeart/2005/8/layout/pList1"/>
    <dgm:cxn modelId="{4D68EE75-78BE-4FC2-BC39-54123C0109A4}" type="presParOf" srcId="{611D8CBF-3292-4EBA-9E9A-B3736D3CD3F8}" destId="{5B439B70-ACD5-4334-B709-44F174217856}" srcOrd="0" destOrd="0" presId="urn:microsoft.com/office/officeart/2005/8/layout/pList1"/>
    <dgm:cxn modelId="{1CD50279-58C8-4871-A2CE-CA3E1D0E8FB7}" type="presParOf" srcId="{611D8CBF-3292-4EBA-9E9A-B3736D3CD3F8}" destId="{0A55193A-1ACC-439E-9CA1-607AD6510701}" srcOrd="1" destOrd="0" presId="urn:microsoft.com/office/officeart/2005/8/layout/pList1"/>
    <dgm:cxn modelId="{CF6D15C4-B318-4834-9653-1C9E1C59474F}" type="presParOf" srcId="{079B2976-5F7B-400B-88C0-C306E57F627F}" destId="{AB727CD8-7111-485A-8A3A-3164059764B6}" srcOrd="13" destOrd="0" presId="urn:microsoft.com/office/officeart/2005/8/layout/pList1"/>
    <dgm:cxn modelId="{30754D07-8A50-4DDD-875E-D67CB0CF5F46}" type="presParOf" srcId="{079B2976-5F7B-400B-88C0-C306E57F627F}" destId="{979A8607-6184-4296-B086-BC00ABA47502}" srcOrd="14" destOrd="0" presId="urn:microsoft.com/office/officeart/2005/8/layout/pList1"/>
    <dgm:cxn modelId="{EEC5792D-3D30-441A-B08D-B30F8FF59838}" type="presParOf" srcId="{979A8607-6184-4296-B086-BC00ABA47502}" destId="{8A314FAB-2C1D-48E6-AC90-091E8E062EF5}" srcOrd="0" destOrd="0" presId="urn:microsoft.com/office/officeart/2005/8/layout/pList1"/>
    <dgm:cxn modelId="{38A68519-DD85-4EC3-A40D-C28D94D20774}" type="presParOf" srcId="{979A8607-6184-4296-B086-BC00ABA47502}" destId="{D50C0290-B123-4247-A60A-3B18DDFB2E37}" srcOrd="1" destOrd="0" presId="urn:microsoft.com/office/officeart/2005/8/layout/pList1"/>
    <dgm:cxn modelId="{15C07E3F-7D31-4B1A-9954-672C03816043}" type="presParOf" srcId="{079B2976-5F7B-400B-88C0-C306E57F627F}" destId="{E77FD303-A3EE-4FB7-BE75-F719C3FC6C6F}" srcOrd="15" destOrd="0" presId="urn:microsoft.com/office/officeart/2005/8/layout/pList1"/>
    <dgm:cxn modelId="{40B99E9C-FB7E-4A81-9104-E03F9A8F66BF}" type="presParOf" srcId="{079B2976-5F7B-400B-88C0-C306E57F627F}" destId="{088F8CD3-0FD6-4212-BF6A-068A5DCA5930}" srcOrd="16" destOrd="0" presId="urn:microsoft.com/office/officeart/2005/8/layout/pList1"/>
    <dgm:cxn modelId="{5F107EF4-5B86-4ECB-A8EA-CA1D2F44BCF2}" type="presParOf" srcId="{088F8CD3-0FD6-4212-BF6A-068A5DCA5930}" destId="{9AC9F49D-6DDC-4412-85C0-1FA4889910CD}" srcOrd="0" destOrd="0" presId="urn:microsoft.com/office/officeart/2005/8/layout/pList1"/>
    <dgm:cxn modelId="{FE6545A0-65C6-40EB-B2CC-7575DA87E653}" type="presParOf" srcId="{088F8CD3-0FD6-4212-BF6A-068A5DCA5930}" destId="{06BBC73C-5508-407D-8245-0B4B12DB9BBD}" srcOrd="1" destOrd="0" presId="urn:microsoft.com/office/officeart/2005/8/layout/pList1"/>
    <dgm:cxn modelId="{A47473BB-13E6-4363-8FA0-7A96EAC8638A}" type="presParOf" srcId="{079B2976-5F7B-400B-88C0-C306E57F627F}" destId="{B34A7B5B-1B71-4CD9-809A-4ECEB547400F}" srcOrd="17" destOrd="0" presId="urn:microsoft.com/office/officeart/2005/8/layout/pList1"/>
    <dgm:cxn modelId="{D63CD3E6-6A2A-4102-A766-217BC7C51935}" type="presParOf" srcId="{079B2976-5F7B-400B-88C0-C306E57F627F}" destId="{AAD1039F-A72B-4152-9FBC-F209DAE12B47}" srcOrd="18" destOrd="0" presId="urn:microsoft.com/office/officeart/2005/8/layout/pList1"/>
    <dgm:cxn modelId="{7B143CC0-D980-4A82-B07E-3D3A10C0F287}" type="presParOf" srcId="{AAD1039F-A72B-4152-9FBC-F209DAE12B47}" destId="{6E339044-EAA3-4F4D-98F7-D06A073E3FA7}" srcOrd="0" destOrd="0" presId="urn:microsoft.com/office/officeart/2005/8/layout/pList1"/>
    <dgm:cxn modelId="{DEB94DBC-B120-45AB-B879-9B37A6465D6D}" type="presParOf" srcId="{AAD1039F-A72B-4152-9FBC-F209DAE12B47}" destId="{4409507A-A9CE-4ABE-BF8F-13239B9B1027}" srcOrd="1" destOrd="0" presId="urn:microsoft.com/office/officeart/2005/8/layout/pList1"/>
    <dgm:cxn modelId="{C80684B4-5C64-4338-B963-6B8324EE0CD3}" type="presParOf" srcId="{079B2976-5F7B-400B-88C0-C306E57F627F}" destId="{F728EF2C-4953-408E-B9D0-307D0EE1CE7A}" srcOrd="19" destOrd="0" presId="urn:microsoft.com/office/officeart/2005/8/layout/pList1"/>
    <dgm:cxn modelId="{078B0C96-A6D9-450E-B6ED-0652FEFE0611}" type="presParOf" srcId="{079B2976-5F7B-400B-88C0-C306E57F627F}" destId="{5BB8553B-44A5-475C-8D6E-547EC332DD17}" srcOrd="20" destOrd="0" presId="urn:microsoft.com/office/officeart/2005/8/layout/pList1"/>
    <dgm:cxn modelId="{99BC7D5F-2682-4C26-AFE9-B11EAF1EC843}" type="presParOf" srcId="{5BB8553B-44A5-475C-8D6E-547EC332DD17}" destId="{FAF6721A-8D80-403D-ABCA-DF9C9EBCF539}" srcOrd="0" destOrd="0" presId="urn:microsoft.com/office/officeart/2005/8/layout/pList1"/>
    <dgm:cxn modelId="{B47A285A-0907-4007-A488-1DEDDA44B2AC}" type="presParOf" srcId="{5BB8553B-44A5-475C-8D6E-547EC332DD17}" destId="{4FF4845E-4721-4AAC-9934-13D908720EB7}" srcOrd="1" destOrd="0" presId="urn:microsoft.com/office/officeart/2005/8/layout/pList1"/>
    <dgm:cxn modelId="{37518EBE-F01B-4B16-9704-0CDD39B0408A}" type="presParOf" srcId="{079B2976-5F7B-400B-88C0-C306E57F627F}" destId="{E1E1ECDB-25E2-4E75-956D-172B5A5BE670}" srcOrd="21" destOrd="0" presId="urn:microsoft.com/office/officeart/2005/8/layout/pList1"/>
    <dgm:cxn modelId="{0B156D55-FC30-4E00-BEDD-DBEBA70FAE87}" type="presParOf" srcId="{079B2976-5F7B-400B-88C0-C306E57F627F}" destId="{1A9C2F31-C881-47A1-BF4F-F76ED41AAEA3}" srcOrd="22" destOrd="0" presId="urn:microsoft.com/office/officeart/2005/8/layout/pList1"/>
    <dgm:cxn modelId="{5E76059F-D1E9-49B5-B57B-D2801C2F7653}" type="presParOf" srcId="{1A9C2F31-C881-47A1-BF4F-F76ED41AAEA3}" destId="{604A47D4-C202-4BF4-9558-1B10622F3D01}" srcOrd="0" destOrd="0" presId="urn:microsoft.com/office/officeart/2005/8/layout/pList1"/>
    <dgm:cxn modelId="{46E9429B-5031-44F7-8BC9-7208FF0E9B1B}" type="presParOf" srcId="{1A9C2F31-C881-47A1-BF4F-F76ED41AAEA3}" destId="{8A338873-BC0A-4F31-90C7-6A542ED34A08}" srcOrd="1" destOrd="0" presId="urn:microsoft.com/office/officeart/2005/8/layout/pList1"/>
    <dgm:cxn modelId="{6AE3BED3-F58C-4FCC-99DC-7229420B26F3}" type="presParOf" srcId="{079B2976-5F7B-400B-88C0-C306E57F627F}" destId="{7F1F1DC2-9B01-4BD5-9FF0-392125D3D61B}" srcOrd="23" destOrd="0" presId="urn:microsoft.com/office/officeart/2005/8/layout/pList1"/>
    <dgm:cxn modelId="{8493047B-2585-41DA-A595-F1607C1F12F2}" type="presParOf" srcId="{079B2976-5F7B-400B-88C0-C306E57F627F}" destId="{238C0002-0569-41A1-BDFC-C9C84B313305}" srcOrd="24" destOrd="0" presId="urn:microsoft.com/office/officeart/2005/8/layout/pList1"/>
    <dgm:cxn modelId="{4BDC9FFF-9446-4EC2-81C5-7338A09A1F18}" type="presParOf" srcId="{238C0002-0569-41A1-BDFC-C9C84B313305}" destId="{73B50EBB-51A4-47D3-8211-CCEB4C7DEEB6}" srcOrd="0" destOrd="0" presId="urn:microsoft.com/office/officeart/2005/8/layout/pList1"/>
    <dgm:cxn modelId="{5701342A-9582-40D0-9E1E-74DDEAD91903}" type="presParOf" srcId="{238C0002-0569-41A1-BDFC-C9C84B313305}" destId="{B3E613CD-DEB4-45BF-998F-8751847A2CFF}" srcOrd="1" destOrd="0" presId="urn:microsoft.com/office/officeart/2005/8/layout/pList1"/>
    <dgm:cxn modelId="{2E37F8AC-0A66-40BF-BD4F-B95E1C805E91}" type="presParOf" srcId="{079B2976-5F7B-400B-88C0-C306E57F627F}" destId="{52BBD717-3022-4615-886F-6CAFE0F4AE8F}" srcOrd="25" destOrd="0" presId="urn:microsoft.com/office/officeart/2005/8/layout/pList1"/>
    <dgm:cxn modelId="{54000978-474F-479F-ADD6-9C4CD3CA3DD8}" type="presParOf" srcId="{079B2976-5F7B-400B-88C0-C306E57F627F}" destId="{1FAE4AA7-1A36-427C-9628-9FB041844C12}" srcOrd="26" destOrd="0" presId="urn:microsoft.com/office/officeart/2005/8/layout/pList1"/>
    <dgm:cxn modelId="{C5A64AA5-A2AF-403E-BC59-5BBF64B5BB10}" type="presParOf" srcId="{1FAE4AA7-1A36-427C-9628-9FB041844C12}" destId="{F238C577-40FB-4C28-9873-3E7467B30425}" srcOrd="0" destOrd="0" presId="urn:microsoft.com/office/officeart/2005/8/layout/pList1"/>
    <dgm:cxn modelId="{0B0B481F-5A36-4EF0-8E70-B2E346BF38FA}" type="presParOf" srcId="{1FAE4AA7-1A36-427C-9628-9FB041844C12}" destId="{53FE66B3-AAE5-42FD-B1D2-600B0428325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231BCF-A076-49F0-8519-42807519FBF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A15EBB9-B876-4640-901F-303CBC0986A8}">
      <dgm:prSet phldrT="[Text]"/>
      <dgm:spPr/>
      <dgm:t>
        <a:bodyPr/>
        <a:lstStyle/>
        <a:p>
          <a:r>
            <a:rPr lang="en-GB" dirty="0"/>
            <a:t>Dartford and Gravesham NHS Trust</a:t>
          </a:r>
        </a:p>
      </dgm:t>
    </dgm:pt>
    <dgm:pt modelId="{886E9EE6-B54B-465F-937B-14D07AE97EB2}" type="parTrans" cxnId="{5D122289-DA5B-4028-8432-4534242CC407}">
      <dgm:prSet/>
      <dgm:spPr/>
      <dgm:t>
        <a:bodyPr/>
        <a:lstStyle/>
        <a:p>
          <a:endParaRPr lang="en-GB"/>
        </a:p>
      </dgm:t>
    </dgm:pt>
    <dgm:pt modelId="{59D38851-AA94-42A0-ADB3-2D8700A3AA13}" type="sibTrans" cxnId="{5D122289-DA5B-4028-8432-4534242CC407}">
      <dgm:prSet/>
      <dgm:spPr/>
      <dgm:t>
        <a:bodyPr/>
        <a:lstStyle/>
        <a:p>
          <a:endParaRPr lang="en-GB"/>
        </a:p>
      </dgm:t>
    </dgm:pt>
    <dgm:pt modelId="{AD9F0DCA-B031-45AA-A86C-73A447B85FF6}">
      <dgm:prSet phldrT="[Text]"/>
      <dgm:spPr/>
      <dgm:t>
        <a:bodyPr/>
        <a:lstStyle/>
        <a:p>
          <a:r>
            <a:rPr lang="en-GB" dirty="0"/>
            <a:t>East Kent Hospitals University NHS Foundation Trust</a:t>
          </a:r>
        </a:p>
      </dgm:t>
    </dgm:pt>
    <dgm:pt modelId="{98292BB5-83B1-4ED7-BE97-6FFC6F202FE2}" type="parTrans" cxnId="{825F83C3-CDBF-4101-A4B0-BACD26AF8AEB}">
      <dgm:prSet/>
      <dgm:spPr/>
      <dgm:t>
        <a:bodyPr/>
        <a:lstStyle/>
        <a:p>
          <a:endParaRPr lang="en-GB"/>
        </a:p>
      </dgm:t>
    </dgm:pt>
    <dgm:pt modelId="{61AD4053-D0FB-409C-A6B6-366C66A4DFA0}" type="sibTrans" cxnId="{825F83C3-CDBF-4101-A4B0-BACD26AF8AEB}">
      <dgm:prSet/>
      <dgm:spPr/>
      <dgm:t>
        <a:bodyPr/>
        <a:lstStyle/>
        <a:p>
          <a:endParaRPr lang="en-GB"/>
        </a:p>
      </dgm:t>
    </dgm:pt>
    <dgm:pt modelId="{0F143915-6EE1-4935-BA64-1D4268B244D1}">
      <dgm:prSet phldrT="[Text]"/>
      <dgm:spPr/>
      <dgm:t>
        <a:bodyPr/>
        <a:lstStyle/>
        <a:p>
          <a:r>
            <a:rPr lang="en-GB" dirty="0"/>
            <a:t>Medway NHS Foundation Trust</a:t>
          </a:r>
        </a:p>
      </dgm:t>
    </dgm:pt>
    <dgm:pt modelId="{67423BF2-D71E-4DEB-BCD0-53189A783178}" type="parTrans" cxnId="{21178A01-9FFF-4025-8315-3C41A1FD95A6}">
      <dgm:prSet/>
      <dgm:spPr/>
      <dgm:t>
        <a:bodyPr/>
        <a:lstStyle/>
        <a:p>
          <a:endParaRPr lang="en-GB"/>
        </a:p>
      </dgm:t>
    </dgm:pt>
    <dgm:pt modelId="{6B139C90-60D3-4FD4-B992-B0DD780243E9}" type="sibTrans" cxnId="{21178A01-9FFF-4025-8315-3C41A1FD95A6}">
      <dgm:prSet/>
      <dgm:spPr/>
      <dgm:t>
        <a:bodyPr/>
        <a:lstStyle/>
        <a:p>
          <a:endParaRPr lang="en-GB"/>
        </a:p>
      </dgm:t>
    </dgm:pt>
    <dgm:pt modelId="{A663C6DF-D175-468C-B621-D94F449BE716}">
      <dgm:prSet phldrT="[Text]"/>
      <dgm:spPr/>
      <dgm:t>
        <a:bodyPr/>
        <a:lstStyle/>
        <a:p>
          <a:r>
            <a:rPr lang="en-GB" dirty="0"/>
            <a:t>Maidstone and Tunbridge Wells NHS Trust</a:t>
          </a:r>
        </a:p>
      </dgm:t>
    </dgm:pt>
    <dgm:pt modelId="{7735CBA6-0F53-4C14-9516-37D0D5CA649F}" type="parTrans" cxnId="{E8113FB6-7016-43A7-B5D6-54A088B9AF1D}">
      <dgm:prSet/>
      <dgm:spPr/>
      <dgm:t>
        <a:bodyPr/>
        <a:lstStyle/>
        <a:p>
          <a:endParaRPr lang="en-GB"/>
        </a:p>
      </dgm:t>
    </dgm:pt>
    <dgm:pt modelId="{FF804499-52DB-4428-8FFD-CA191475DBF5}" type="sibTrans" cxnId="{E8113FB6-7016-43A7-B5D6-54A088B9AF1D}">
      <dgm:prSet/>
      <dgm:spPr/>
      <dgm:t>
        <a:bodyPr/>
        <a:lstStyle/>
        <a:p>
          <a:endParaRPr lang="en-GB"/>
        </a:p>
      </dgm:t>
    </dgm:pt>
    <dgm:pt modelId="{C6041E09-B0B3-484B-8D31-AA561F9C6828}" type="pres">
      <dgm:prSet presAssocID="{AA231BCF-A076-49F0-8519-42807519FBF4}" presName="linear" presStyleCnt="0">
        <dgm:presLayoutVars>
          <dgm:animLvl val="lvl"/>
          <dgm:resizeHandles val="exact"/>
        </dgm:presLayoutVars>
      </dgm:prSet>
      <dgm:spPr/>
    </dgm:pt>
    <dgm:pt modelId="{36E48F74-57EC-4AB2-AB20-0BA2791565B7}" type="pres">
      <dgm:prSet presAssocID="{FA15EBB9-B876-4640-901F-303CBC0986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9B56E25-31A1-4B00-8349-DDB037E9E963}" type="pres">
      <dgm:prSet presAssocID="{59D38851-AA94-42A0-ADB3-2D8700A3AA13}" presName="spacer" presStyleCnt="0"/>
      <dgm:spPr/>
    </dgm:pt>
    <dgm:pt modelId="{CCBE7678-F88B-4BE5-A7F2-F045901CD159}" type="pres">
      <dgm:prSet presAssocID="{AD9F0DCA-B031-45AA-A86C-73A447B85FF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13C61B9-8EB0-4BF3-B3A7-93B713AE2BF6}" type="pres">
      <dgm:prSet presAssocID="{61AD4053-D0FB-409C-A6B6-366C66A4DFA0}" presName="spacer" presStyleCnt="0"/>
      <dgm:spPr/>
    </dgm:pt>
    <dgm:pt modelId="{66309E56-72F1-4672-9194-E12A62232013}" type="pres">
      <dgm:prSet presAssocID="{0F143915-6EE1-4935-BA64-1D4268B244D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FC0C99B-DB38-4E32-950F-5D4B7C81BDAB}" type="pres">
      <dgm:prSet presAssocID="{6B139C90-60D3-4FD4-B992-B0DD780243E9}" presName="spacer" presStyleCnt="0"/>
      <dgm:spPr/>
    </dgm:pt>
    <dgm:pt modelId="{1922CB87-8024-4FCC-A6B7-C3A75CCF0347}" type="pres">
      <dgm:prSet presAssocID="{A663C6DF-D175-468C-B621-D94F449BE71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1178A01-9FFF-4025-8315-3C41A1FD95A6}" srcId="{AA231BCF-A076-49F0-8519-42807519FBF4}" destId="{0F143915-6EE1-4935-BA64-1D4268B244D1}" srcOrd="2" destOrd="0" parTransId="{67423BF2-D71E-4DEB-BCD0-53189A783178}" sibTransId="{6B139C90-60D3-4FD4-B992-B0DD780243E9}"/>
    <dgm:cxn modelId="{4A2C6F1C-56B4-4448-9A42-69911C92263B}" type="presOf" srcId="{FA15EBB9-B876-4640-901F-303CBC0986A8}" destId="{36E48F74-57EC-4AB2-AB20-0BA2791565B7}" srcOrd="0" destOrd="0" presId="urn:microsoft.com/office/officeart/2005/8/layout/vList2"/>
    <dgm:cxn modelId="{83963144-1C83-49FF-8153-FBDC78BB7A96}" type="presOf" srcId="{0F143915-6EE1-4935-BA64-1D4268B244D1}" destId="{66309E56-72F1-4672-9194-E12A62232013}" srcOrd="0" destOrd="0" presId="urn:microsoft.com/office/officeart/2005/8/layout/vList2"/>
    <dgm:cxn modelId="{1D0B2771-9F62-4D91-BF22-068674912BDD}" type="presOf" srcId="{AD9F0DCA-B031-45AA-A86C-73A447B85FF6}" destId="{CCBE7678-F88B-4BE5-A7F2-F045901CD159}" srcOrd="0" destOrd="0" presId="urn:microsoft.com/office/officeart/2005/8/layout/vList2"/>
    <dgm:cxn modelId="{E6A97D86-8A5E-4796-92C8-AAC148435D14}" type="presOf" srcId="{A663C6DF-D175-468C-B621-D94F449BE716}" destId="{1922CB87-8024-4FCC-A6B7-C3A75CCF0347}" srcOrd="0" destOrd="0" presId="urn:microsoft.com/office/officeart/2005/8/layout/vList2"/>
    <dgm:cxn modelId="{5D122289-DA5B-4028-8432-4534242CC407}" srcId="{AA231BCF-A076-49F0-8519-42807519FBF4}" destId="{FA15EBB9-B876-4640-901F-303CBC0986A8}" srcOrd="0" destOrd="0" parTransId="{886E9EE6-B54B-465F-937B-14D07AE97EB2}" sibTransId="{59D38851-AA94-42A0-ADB3-2D8700A3AA13}"/>
    <dgm:cxn modelId="{E8113FB6-7016-43A7-B5D6-54A088B9AF1D}" srcId="{AA231BCF-A076-49F0-8519-42807519FBF4}" destId="{A663C6DF-D175-468C-B621-D94F449BE716}" srcOrd="3" destOrd="0" parTransId="{7735CBA6-0F53-4C14-9516-37D0D5CA649F}" sibTransId="{FF804499-52DB-4428-8FFD-CA191475DBF5}"/>
    <dgm:cxn modelId="{156E2DBE-B1E6-42C8-A59F-BBC80A8D395E}" type="presOf" srcId="{AA231BCF-A076-49F0-8519-42807519FBF4}" destId="{C6041E09-B0B3-484B-8D31-AA561F9C6828}" srcOrd="0" destOrd="0" presId="urn:microsoft.com/office/officeart/2005/8/layout/vList2"/>
    <dgm:cxn modelId="{825F83C3-CDBF-4101-A4B0-BACD26AF8AEB}" srcId="{AA231BCF-A076-49F0-8519-42807519FBF4}" destId="{AD9F0DCA-B031-45AA-A86C-73A447B85FF6}" srcOrd="1" destOrd="0" parTransId="{98292BB5-83B1-4ED7-BE97-6FFC6F202FE2}" sibTransId="{61AD4053-D0FB-409C-A6B6-366C66A4DFA0}"/>
    <dgm:cxn modelId="{F7DB3DFB-6352-4C00-A015-6DDAE272610E}" type="presParOf" srcId="{C6041E09-B0B3-484B-8D31-AA561F9C6828}" destId="{36E48F74-57EC-4AB2-AB20-0BA2791565B7}" srcOrd="0" destOrd="0" presId="urn:microsoft.com/office/officeart/2005/8/layout/vList2"/>
    <dgm:cxn modelId="{F7D038C4-A436-4699-9B73-C93AD80C54AB}" type="presParOf" srcId="{C6041E09-B0B3-484B-8D31-AA561F9C6828}" destId="{59B56E25-31A1-4B00-8349-DDB037E9E963}" srcOrd="1" destOrd="0" presId="urn:microsoft.com/office/officeart/2005/8/layout/vList2"/>
    <dgm:cxn modelId="{E61F0EE6-C551-43E9-8076-9DD7997A90D0}" type="presParOf" srcId="{C6041E09-B0B3-484B-8D31-AA561F9C6828}" destId="{CCBE7678-F88B-4BE5-A7F2-F045901CD159}" srcOrd="2" destOrd="0" presId="urn:microsoft.com/office/officeart/2005/8/layout/vList2"/>
    <dgm:cxn modelId="{B54E7A8A-AF5C-4F40-8849-E25369C57A13}" type="presParOf" srcId="{C6041E09-B0B3-484B-8D31-AA561F9C6828}" destId="{D13C61B9-8EB0-4BF3-B3A7-93B713AE2BF6}" srcOrd="3" destOrd="0" presId="urn:microsoft.com/office/officeart/2005/8/layout/vList2"/>
    <dgm:cxn modelId="{4D8FB7AD-FBDD-46EF-8DE1-40210F1B4064}" type="presParOf" srcId="{C6041E09-B0B3-484B-8D31-AA561F9C6828}" destId="{66309E56-72F1-4672-9194-E12A62232013}" srcOrd="4" destOrd="0" presId="urn:microsoft.com/office/officeart/2005/8/layout/vList2"/>
    <dgm:cxn modelId="{3CAFED58-459F-4904-8CE6-6CAE52A158D0}" type="presParOf" srcId="{C6041E09-B0B3-484B-8D31-AA561F9C6828}" destId="{6FC0C99B-DB38-4E32-950F-5D4B7C81BDAB}" srcOrd="5" destOrd="0" presId="urn:microsoft.com/office/officeart/2005/8/layout/vList2"/>
    <dgm:cxn modelId="{9A96B142-17DB-496C-8E3B-8A86F990D5AF}" type="presParOf" srcId="{C6041E09-B0B3-484B-8D31-AA561F9C6828}" destId="{1922CB87-8024-4FCC-A6B7-C3A75CCF034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A8ADC3-2801-4E26-A839-962F55998F48}" type="doc">
      <dgm:prSet loTypeId="urn:microsoft.com/office/officeart/2005/8/layout/hList3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C057E26-DA2D-4D42-9805-6F7E3B10DD93}">
      <dgm:prSet phldrT="[Text]"/>
      <dgm:spPr/>
      <dgm:t>
        <a:bodyPr/>
        <a:lstStyle/>
        <a:p>
          <a:r>
            <a:rPr lang="en-GB" dirty="0"/>
            <a:t>Each Hospital site has:</a:t>
          </a:r>
        </a:p>
      </dgm:t>
    </dgm:pt>
    <dgm:pt modelId="{5C7F9B2A-38F7-4A1E-A8AC-09CE43AC211C}" type="parTrans" cxnId="{8CDE406E-0BD1-424F-9BE6-4766D3C4DFD2}">
      <dgm:prSet/>
      <dgm:spPr/>
      <dgm:t>
        <a:bodyPr/>
        <a:lstStyle/>
        <a:p>
          <a:endParaRPr lang="en-GB"/>
        </a:p>
      </dgm:t>
    </dgm:pt>
    <dgm:pt modelId="{1A75990B-0AF9-4771-98DB-8C56D9F28775}" type="sibTrans" cxnId="{8CDE406E-0BD1-424F-9BE6-4766D3C4DFD2}">
      <dgm:prSet/>
      <dgm:spPr/>
      <dgm:t>
        <a:bodyPr/>
        <a:lstStyle/>
        <a:p>
          <a:endParaRPr lang="en-GB"/>
        </a:p>
      </dgm:t>
    </dgm:pt>
    <dgm:pt modelId="{2118720F-D130-4C56-8DEC-9CE1D5DD56AA}">
      <dgm:prSet phldrT="[Text]"/>
      <dgm:spPr/>
      <dgm:t>
        <a:bodyPr/>
        <a:lstStyle/>
        <a:p>
          <a:r>
            <a:rPr lang="en-GB" dirty="0"/>
            <a:t>Doctor’s resource room (with computers/AV facilities for virtual meetings)</a:t>
          </a:r>
        </a:p>
      </dgm:t>
    </dgm:pt>
    <dgm:pt modelId="{CAF69BF5-E1A9-454B-A169-8C7D4418E592}" type="parTrans" cxnId="{E51B2674-7266-4B59-AC1F-53CB6158DC80}">
      <dgm:prSet/>
      <dgm:spPr/>
      <dgm:t>
        <a:bodyPr/>
        <a:lstStyle/>
        <a:p>
          <a:endParaRPr lang="en-GB"/>
        </a:p>
      </dgm:t>
    </dgm:pt>
    <dgm:pt modelId="{9A39AA4F-CAA9-4668-BB34-05A08E047735}" type="sibTrans" cxnId="{E51B2674-7266-4B59-AC1F-53CB6158DC80}">
      <dgm:prSet/>
      <dgm:spPr/>
      <dgm:t>
        <a:bodyPr/>
        <a:lstStyle/>
        <a:p>
          <a:endParaRPr lang="en-GB"/>
        </a:p>
      </dgm:t>
    </dgm:pt>
    <dgm:pt modelId="{89F419C1-EFDA-4948-9C59-9DB1EC5555AE}">
      <dgm:prSet phldrT="[Text]"/>
      <dgm:spPr/>
      <dgm:t>
        <a:bodyPr/>
        <a:lstStyle/>
        <a:p>
          <a:r>
            <a:rPr lang="en-GB" dirty="0"/>
            <a:t>On call rooms equipped with computer and bed</a:t>
          </a:r>
        </a:p>
      </dgm:t>
    </dgm:pt>
    <dgm:pt modelId="{33608C40-C926-4783-88F5-39EC482FA140}" type="parTrans" cxnId="{314B6EE5-CBB9-4ABE-9419-773E81389D76}">
      <dgm:prSet/>
      <dgm:spPr/>
      <dgm:t>
        <a:bodyPr/>
        <a:lstStyle/>
        <a:p>
          <a:endParaRPr lang="en-GB"/>
        </a:p>
      </dgm:t>
    </dgm:pt>
    <dgm:pt modelId="{3226EFE9-E887-49EC-BAD8-57D769FF29CB}" type="sibTrans" cxnId="{314B6EE5-CBB9-4ABE-9419-773E81389D76}">
      <dgm:prSet/>
      <dgm:spPr/>
      <dgm:t>
        <a:bodyPr/>
        <a:lstStyle/>
        <a:p>
          <a:endParaRPr lang="en-GB"/>
        </a:p>
      </dgm:t>
    </dgm:pt>
    <dgm:pt modelId="{92454939-82BF-448F-AA57-808C5965D31D}">
      <dgm:prSet phldrT="[Text]"/>
      <dgm:spPr/>
      <dgm:t>
        <a:bodyPr/>
        <a:lstStyle/>
        <a:p>
          <a:r>
            <a:rPr lang="en-GB" dirty="0"/>
            <a:t>Library of books relevant to Psychiatry</a:t>
          </a:r>
        </a:p>
      </dgm:t>
    </dgm:pt>
    <dgm:pt modelId="{BF411901-5A3D-42D0-AB87-868EC78C01EE}" type="parTrans" cxnId="{470CB08B-C975-4F62-9175-30FFF43A8499}">
      <dgm:prSet/>
      <dgm:spPr/>
      <dgm:t>
        <a:bodyPr/>
        <a:lstStyle/>
        <a:p>
          <a:endParaRPr lang="en-GB"/>
        </a:p>
      </dgm:t>
    </dgm:pt>
    <dgm:pt modelId="{D5FE67D5-693D-4D14-8A83-9B84138B0EC3}" type="sibTrans" cxnId="{470CB08B-C975-4F62-9175-30FFF43A8499}">
      <dgm:prSet/>
      <dgm:spPr/>
      <dgm:t>
        <a:bodyPr/>
        <a:lstStyle/>
        <a:p>
          <a:endParaRPr lang="en-GB"/>
        </a:p>
      </dgm:t>
    </dgm:pt>
    <dgm:pt modelId="{02FC53BF-5673-4A7E-BE06-E94D3751FCF4}">
      <dgm:prSet phldrT="[Text]"/>
      <dgm:spPr/>
      <dgm:t>
        <a:bodyPr/>
        <a:lstStyle/>
        <a:p>
          <a:r>
            <a:rPr lang="en-GB" dirty="0"/>
            <a:t>Chill out room</a:t>
          </a:r>
        </a:p>
      </dgm:t>
    </dgm:pt>
    <dgm:pt modelId="{561C77C4-4D0F-4F78-8278-C909B6F2AA93}" type="parTrans" cxnId="{96DD45C1-C245-4DE7-AD92-27DDF1B6BA77}">
      <dgm:prSet/>
      <dgm:spPr/>
      <dgm:t>
        <a:bodyPr/>
        <a:lstStyle/>
        <a:p>
          <a:endParaRPr lang="en-GB"/>
        </a:p>
      </dgm:t>
    </dgm:pt>
    <dgm:pt modelId="{8A7E09D1-1C0C-4156-ADE1-FAD9D46F9116}" type="sibTrans" cxnId="{96DD45C1-C245-4DE7-AD92-27DDF1B6BA77}">
      <dgm:prSet/>
      <dgm:spPr/>
      <dgm:t>
        <a:bodyPr/>
        <a:lstStyle/>
        <a:p>
          <a:endParaRPr lang="en-GB"/>
        </a:p>
      </dgm:t>
    </dgm:pt>
    <dgm:pt modelId="{D1F53B74-D4EA-4F8A-BA12-210BA3A769F9}">
      <dgm:prSet phldrT="[Text]"/>
      <dgm:spPr/>
      <dgm:t>
        <a:bodyPr/>
        <a:lstStyle/>
        <a:p>
          <a:r>
            <a:rPr lang="en-GB" dirty="0"/>
            <a:t>Free parking</a:t>
          </a:r>
        </a:p>
      </dgm:t>
    </dgm:pt>
    <dgm:pt modelId="{01557BFE-0D14-4D7B-B637-ED2AB393AE14}" type="parTrans" cxnId="{D3C4335E-8EA4-4910-B94B-3058EBBA2D67}">
      <dgm:prSet/>
      <dgm:spPr/>
      <dgm:t>
        <a:bodyPr/>
        <a:lstStyle/>
        <a:p>
          <a:endParaRPr lang="en-GB"/>
        </a:p>
      </dgm:t>
    </dgm:pt>
    <dgm:pt modelId="{9F1F6B3A-2944-4148-8A67-959AE7F91642}" type="sibTrans" cxnId="{D3C4335E-8EA4-4910-B94B-3058EBBA2D67}">
      <dgm:prSet/>
      <dgm:spPr/>
      <dgm:t>
        <a:bodyPr/>
        <a:lstStyle/>
        <a:p>
          <a:endParaRPr lang="en-GB"/>
        </a:p>
      </dgm:t>
    </dgm:pt>
    <dgm:pt modelId="{52A0977A-B9D7-41ED-AFE7-29E51492E0D7}">
      <dgm:prSet phldrT="[Text]"/>
      <dgm:spPr/>
      <dgm:t>
        <a:bodyPr/>
        <a:lstStyle/>
        <a:p>
          <a:r>
            <a:rPr lang="en-GB" dirty="0"/>
            <a:t>Some sites have multifaith rooms</a:t>
          </a:r>
        </a:p>
      </dgm:t>
    </dgm:pt>
    <dgm:pt modelId="{DBB3E274-F2C2-4C51-A84D-F176ADFA1443}" type="parTrans" cxnId="{6571C36B-83F6-4B6E-8712-037DDCFEC46D}">
      <dgm:prSet/>
      <dgm:spPr/>
      <dgm:t>
        <a:bodyPr/>
        <a:lstStyle/>
        <a:p>
          <a:endParaRPr lang="en-GB"/>
        </a:p>
      </dgm:t>
    </dgm:pt>
    <dgm:pt modelId="{588DAE29-B35F-4258-8997-DEE0CC6863D2}" type="sibTrans" cxnId="{6571C36B-83F6-4B6E-8712-037DDCFEC46D}">
      <dgm:prSet/>
      <dgm:spPr/>
      <dgm:t>
        <a:bodyPr/>
        <a:lstStyle/>
        <a:p>
          <a:endParaRPr lang="en-GB"/>
        </a:p>
      </dgm:t>
    </dgm:pt>
    <dgm:pt modelId="{3E037524-CC5B-4AA0-8699-2F1D44BE0128}">
      <dgm:prSet phldrT="[Text]"/>
      <dgm:spPr/>
      <dgm:t>
        <a:bodyPr/>
        <a:lstStyle/>
        <a:p>
          <a:r>
            <a:rPr lang="en-GB" dirty="0"/>
            <a:t>Access to hot food 24/7 (microwavable food vending machines)</a:t>
          </a:r>
        </a:p>
      </dgm:t>
    </dgm:pt>
    <dgm:pt modelId="{7A671128-AD50-458C-A262-E6022BA47363}" type="parTrans" cxnId="{46201E4C-4621-48F0-9521-F5F5D914A87C}">
      <dgm:prSet/>
      <dgm:spPr/>
      <dgm:t>
        <a:bodyPr/>
        <a:lstStyle/>
        <a:p>
          <a:endParaRPr lang="en-GB"/>
        </a:p>
      </dgm:t>
    </dgm:pt>
    <dgm:pt modelId="{F6235542-5A8A-4A42-AFD7-D5B18FAB0F7F}" type="sibTrans" cxnId="{46201E4C-4621-48F0-9521-F5F5D914A87C}">
      <dgm:prSet/>
      <dgm:spPr/>
      <dgm:t>
        <a:bodyPr/>
        <a:lstStyle/>
        <a:p>
          <a:endParaRPr lang="en-GB"/>
        </a:p>
      </dgm:t>
    </dgm:pt>
    <dgm:pt modelId="{E95D3167-69AF-4EC3-BC06-9F50991C88C3}" type="pres">
      <dgm:prSet presAssocID="{80A8ADC3-2801-4E26-A839-962F55998F48}" presName="composite" presStyleCnt="0">
        <dgm:presLayoutVars>
          <dgm:chMax val="1"/>
          <dgm:dir/>
          <dgm:resizeHandles val="exact"/>
        </dgm:presLayoutVars>
      </dgm:prSet>
      <dgm:spPr/>
    </dgm:pt>
    <dgm:pt modelId="{38D1D28B-F32E-4BC5-9977-F063BCFB630A}" type="pres">
      <dgm:prSet presAssocID="{AC057E26-DA2D-4D42-9805-6F7E3B10DD93}" presName="roof" presStyleLbl="dkBgShp" presStyleIdx="0" presStyleCnt="2"/>
      <dgm:spPr/>
    </dgm:pt>
    <dgm:pt modelId="{B54ADF07-46B3-49C2-B427-19DC45A80978}" type="pres">
      <dgm:prSet presAssocID="{AC057E26-DA2D-4D42-9805-6F7E3B10DD93}" presName="pillars" presStyleCnt="0"/>
      <dgm:spPr/>
    </dgm:pt>
    <dgm:pt modelId="{FC797954-85EB-4CD7-AB76-9A7C42C2699E}" type="pres">
      <dgm:prSet presAssocID="{AC057E26-DA2D-4D42-9805-6F7E3B10DD93}" presName="pillar1" presStyleLbl="node1" presStyleIdx="0" presStyleCnt="7">
        <dgm:presLayoutVars>
          <dgm:bulletEnabled val="1"/>
        </dgm:presLayoutVars>
      </dgm:prSet>
      <dgm:spPr/>
    </dgm:pt>
    <dgm:pt modelId="{69AF83F0-FB82-4A28-AE9D-88BFBF516A43}" type="pres">
      <dgm:prSet presAssocID="{89F419C1-EFDA-4948-9C59-9DB1EC5555AE}" presName="pillarX" presStyleLbl="node1" presStyleIdx="1" presStyleCnt="7">
        <dgm:presLayoutVars>
          <dgm:bulletEnabled val="1"/>
        </dgm:presLayoutVars>
      </dgm:prSet>
      <dgm:spPr/>
    </dgm:pt>
    <dgm:pt modelId="{BCA59C74-27A6-4A95-861D-A8B45380F0F8}" type="pres">
      <dgm:prSet presAssocID="{92454939-82BF-448F-AA57-808C5965D31D}" presName="pillarX" presStyleLbl="node1" presStyleIdx="2" presStyleCnt="7">
        <dgm:presLayoutVars>
          <dgm:bulletEnabled val="1"/>
        </dgm:presLayoutVars>
      </dgm:prSet>
      <dgm:spPr/>
    </dgm:pt>
    <dgm:pt modelId="{49659EA6-42EA-45EB-B6B9-921401F56CF7}" type="pres">
      <dgm:prSet presAssocID="{3E037524-CC5B-4AA0-8699-2F1D44BE0128}" presName="pillarX" presStyleLbl="node1" presStyleIdx="3" presStyleCnt="7">
        <dgm:presLayoutVars>
          <dgm:bulletEnabled val="1"/>
        </dgm:presLayoutVars>
      </dgm:prSet>
      <dgm:spPr/>
    </dgm:pt>
    <dgm:pt modelId="{BC913602-F92C-4A63-B3DB-7AC70C2D0F76}" type="pres">
      <dgm:prSet presAssocID="{02FC53BF-5673-4A7E-BE06-E94D3751FCF4}" presName="pillarX" presStyleLbl="node1" presStyleIdx="4" presStyleCnt="7">
        <dgm:presLayoutVars>
          <dgm:bulletEnabled val="1"/>
        </dgm:presLayoutVars>
      </dgm:prSet>
      <dgm:spPr/>
    </dgm:pt>
    <dgm:pt modelId="{C9F6D762-6D61-4226-8CE9-30A54A370A17}" type="pres">
      <dgm:prSet presAssocID="{D1F53B74-D4EA-4F8A-BA12-210BA3A769F9}" presName="pillarX" presStyleLbl="node1" presStyleIdx="5" presStyleCnt="7">
        <dgm:presLayoutVars>
          <dgm:bulletEnabled val="1"/>
        </dgm:presLayoutVars>
      </dgm:prSet>
      <dgm:spPr/>
    </dgm:pt>
    <dgm:pt modelId="{FC3F449A-7643-4CBE-B14F-FE03582C3A17}" type="pres">
      <dgm:prSet presAssocID="{52A0977A-B9D7-41ED-AFE7-29E51492E0D7}" presName="pillarX" presStyleLbl="node1" presStyleIdx="6" presStyleCnt="7">
        <dgm:presLayoutVars>
          <dgm:bulletEnabled val="1"/>
        </dgm:presLayoutVars>
      </dgm:prSet>
      <dgm:spPr/>
    </dgm:pt>
    <dgm:pt modelId="{D4169542-5A23-4BE7-9916-1F9AD73E4EC5}" type="pres">
      <dgm:prSet presAssocID="{AC057E26-DA2D-4D42-9805-6F7E3B10DD93}" presName="base" presStyleLbl="dkBgShp" presStyleIdx="1" presStyleCnt="2"/>
      <dgm:spPr/>
    </dgm:pt>
  </dgm:ptLst>
  <dgm:cxnLst>
    <dgm:cxn modelId="{272C1308-6C1E-4302-8B3B-4AF332292F25}" type="presOf" srcId="{89F419C1-EFDA-4948-9C59-9DB1EC5555AE}" destId="{69AF83F0-FB82-4A28-AE9D-88BFBF516A43}" srcOrd="0" destOrd="0" presId="urn:microsoft.com/office/officeart/2005/8/layout/hList3"/>
    <dgm:cxn modelId="{D3C4335E-8EA4-4910-B94B-3058EBBA2D67}" srcId="{AC057E26-DA2D-4D42-9805-6F7E3B10DD93}" destId="{D1F53B74-D4EA-4F8A-BA12-210BA3A769F9}" srcOrd="5" destOrd="0" parTransId="{01557BFE-0D14-4D7B-B637-ED2AB393AE14}" sibTransId="{9F1F6B3A-2944-4148-8A67-959AE7F91642}"/>
    <dgm:cxn modelId="{E7CF6445-4F17-475D-8D57-C9FCAF144C90}" type="presOf" srcId="{AC057E26-DA2D-4D42-9805-6F7E3B10DD93}" destId="{38D1D28B-F32E-4BC5-9977-F063BCFB630A}" srcOrd="0" destOrd="0" presId="urn:microsoft.com/office/officeart/2005/8/layout/hList3"/>
    <dgm:cxn modelId="{C1414A6B-2901-4742-8497-E8854BE96902}" type="presOf" srcId="{3E037524-CC5B-4AA0-8699-2F1D44BE0128}" destId="{49659EA6-42EA-45EB-B6B9-921401F56CF7}" srcOrd="0" destOrd="0" presId="urn:microsoft.com/office/officeart/2005/8/layout/hList3"/>
    <dgm:cxn modelId="{6571C36B-83F6-4B6E-8712-037DDCFEC46D}" srcId="{AC057E26-DA2D-4D42-9805-6F7E3B10DD93}" destId="{52A0977A-B9D7-41ED-AFE7-29E51492E0D7}" srcOrd="6" destOrd="0" parTransId="{DBB3E274-F2C2-4C51-A84D-F176ADFA1443}" sibTransId="{588DAE29-B35F-4258-8997-DEE0CC6863D2}"/>
    <dgm:cxn modelId="{46201E4C-4621-48F0-9521-F5F5D914A87C}" srcId="{AC057E26-DA2D-4D42-9805-6F7E3B10DD93}" destId="{3E037524-CC5B-4AA0-8699-2F1D44BE0128}" srcOrd="3" destOrd="0" parTransId="{7A671128-AD50-458C-A262-E6022BA47363}" sibTransId="{F6235542-5A8A-4A42-AFD7-D5B18FAB0F7F}"/>
    <dgm:cxn modelId="{8CDE406E-0BD1-424F-9BE6-4766D3C4DFD2}" srcId="{80A8ADC3-2801-4E26-A839-962F55998F48}" destId="{AC057E26-DA2D-4D42-9805-6F7E3B10DD93}" srcOrd="0" destOrd="0" parTransId="{5C7F9B2A-38F7-4A1E-A8AC-09CE43AC211C}" sibTransId="{1A75990B-0AF9-4771-98DB-8C56D9F28775}"/>
    <dgm:cxn modelId="{2B53A252-E7AB-4A48-9E60-EA9A23775AA7}" type="presOf" srcId="{52A0977A-B9D7-41ED-AFE7-29E51492E0D7}" destId="{FC3F449A-7643-4CBE-B14F-FE03582C3A17}" srcOrd="0" destOrd="0" presId="urn:microsoft.com/office/officeart/2005/8/layout/hList3"/>
    <dgm:cxn modelId="{E51B2674-7266-4B59-AC1F-53CB6158DC80}" srcId="{AC057E26-DA2D-4D42-9805-6F7E3B10DD93}" destId="{2118720F-D130-4C56-8DEC-9CE1D5DD56AA}" srcOrd="0" destOrd="0" parTransId="{CAF69BF5-E1A9-454B-A169-8C7D4418E592}" sibTransId="{9A39AA4F-CAA9-4668-BB34-05A08E047735}"/>
    <dgm:cxn modelId="{470CB08B-C975-4F62-9175-30FFF43A8499}" srcId="{AC057E26-DA2D-4D42-9805-6F7E3B10DD93}" destId="{92454939-82BF-448F-AA57-808C5965D31D}" srcOrd="2" destOrd="0" parTransId="{BF411901-5A3D-42D0-AB87-868EC78C01EE}" sibTransId="{D5FE67D5-693D-4D14-8A83-9B84138B0EC3}"/>
    <dgm:cxn modelId="{CC24A092-86C8-428E-AC37-48F88F7FDD12}" type="presOf" srcId="{92454939-82BF-448F-AA57-808C5965D31D}" destId="{BCA59C74-27A6-4A95-861D-A8B45380F0F8}" srcOrd="0" destOrd="0" presId="urn:microsoft.com/office/officeart/2005/8/layout/hList3"/>
    <dgm:cxn modelId="{A6A20D9F-F228-47DF-843B-48EF0C4D3111}" type="presOf" srcId="{2118720F-D130-4C56-8DEC-9CE1D5DD56AA}" destId="{FC797954-85EB-4CD7-AB76-9A7C42C2699E}" srcOrd="0" destOrd="0" presId="urn:microsoft.com/office/officeart/2005/8/layout/hList3"/>
    <dgm:cxn modelId="{96DD45C1-C245-4DE7-AD92-27DDF1B6BA77}" srcId="{AC057E26-DA2D-4D42-9805-6F7E3B10DD93}" destId="{02FC53BF-5673-4A7E-BE06-E94D3751FCF4}" srcOrd="4" destOrd="0" parTransId="{561C77C4-4D0F-4F78-8278-C909B6F2AA93}" sibTransId="{8A7E09D1-1C0C-4156-ADE1-FAD9D46F9116}"/>
    <dgm:cxn modelId="{1A24CED9-7143-4C11-A947-A8581DD80818}" type="presOf" srcId="{D1F53B74-D4EA-4F8A-BA12-210BA3A769F9}" destId="{C9F6D762-6D61-4226-8CE9-30A54A370A17}" srcOrd="0" destOrd="0" presId="urn:microsoft.com/office/officeart/2005/8/layout/hList3"/>
    <dgm:cxn modelId="{8EC7BFE3-9C04-473A-A966-E202A7352190}" type="presOf" srcId="{02FC53BF-5673-4A7E-BE06-E94D3751FCF4}" destId="{BC913602-F92C-4A63-B3DB-7AC70C2D0F76}" srcOrd="0" destOrd="0" presId="urn:microsoft.com/office/officeart/2005/8/layout/hList3"/>
    <dgm:cxn modelId="{4E8F0EE4-2F56-4050-8A0A-43B7F7746BDD}" type="presOf" srcId="{80A8ADC3-2801-4E26-A839-962F55998F48}" destId="{E95D3167-69AF-4EC3-BC06-9F50991C88C3}" srcOrd="0" destOrd="0" presId="urn:microsoft.com/office/officeart/2005/8/layout/hList3"/>
    <dgm:cxn modelId="{314B6EE5-CBB9-4ABE-9419-773E81389D76}" srcId="{AC057E26-DA2D-4D42-9805-6F7E3B10DD93}" destId="{89F419C1-EFDA-4948-9C59-9DB1EC5555AE}" srcOrd="1" destOrd="0" parTransId="{33608C40-C926-4783-88F5-39EC482FA140}" sibTransId="{3226EFE9-E887-49EC-BAD8-57D769FF29CB}"/>
    <dgm:cxn modelId="{3B6F0C1C-08A9-465F-9B4D-67B6778E1068}" type="presParOf" srcId="{E95D3167-69AF-4EC3-BC06-9F50991C88C3}" destId="{38D1D28B-F32E-4BC5-9977-F063BCFB630A}" srcOrd="0" destOrd="0" presId="urn:microsoft.com/office/officeart/2005/8/layout/hList3"/>
    <dgm:cxn modelId="{EF7F9208-174D-44B0-8E70-351F9D03EE9A}" type="presParOf" srcId="{E95D3167-69AF-4EC3-BC06-9F50991C88C3}" destId="{B54ADF07-46B3-49C2-B427-19DC45A80978}" srcOrd="1" destOrd="0" presId="urn:microsoft.com/office/officeart/2005/8/layout/hList3"/>
    <dgm:cxn modelId="{60462E44-FFA2-4E61-9E92-6984745E9CD2}" type="presParOf" srcId="{B54ADF07-46B3-49C2-B427-19DC45A80978}" destId="{FC797954-85EB-4CD7-AB76-9A7C42C2699E}" srcOrd="0" destOrd="0" presId="urn:microsoft.com/office/officeart/2005/8/layout/hList3"/>
    <dgm:cxn modelId="{E82A4329-E45C-4AB7-BC0D-793B4908ABAE}" type="presParOf" srcId="{B54ADF07-46B3-49C2-B427-19DC45A80978}" destId="{69AF83F0-FB82-4A28-AE9D-88BFBF516A43}" srcOrd="1" destOrd="0" presId="urn:microsoft.com/office/officeart/2005/8/layout/hList3"/>
    <dgm:cxn modelId="{8162CEAC-DFCD-44FF-A4A4-2C7A15D2D1B3}" type="presParOf" srcId="{B54ADF07-46B3-49C2-B427-19DC45A80978}" destId="{BCA59C74-27A6-4A95-861D-A8B45380F0F8}" srcOrd="2" destOrd="0" presId="urn:microsoft.com/office/officeart/2005/8/layout/hList3"/>
    <dgm:cxn modelId="{3324FCCB-0392-402D-AE2D-B14F03B62B94}" type="presParOf" srcId="{B54ADF07-46B3-49C2-B427-19DC45A80978}" destId="{49659EA6-42EA-45EB-B6B9-921401F56CF7}" srcOrd="3" destOrd="0" presId="urn:microsoft.com/office/officeart/2005/8/layout/hList3"/>
    <dgm:cxn modelId="{2745C0F5-3C8C-42F9-9299-794EF1F97160}" type="presParOf" srcId="{B54ADF07-46B3-49C2-B427-19DC45A80978}" destId="{BC913602-F92C-4A63-B3DB-7AC70C2D0F76}" srcOrd="4" destOrd="0" presId="urn:microsoft.com/office/officeart/2005/8/layout/hList3"/>
    <dgm:cxn modelId="{29A9F5C0-599C-4FBB-A69E-02E5C9C912AA}" type="presParOf" srcId="{B54ADF07-46B3-49C2-B427-19DC45A80978}" destId="{C9F6D762-6D61-4226-8CE9-30A54A370A17}" srcOrd="5" destOrd="0" presId="urn:microsoft.com/office/officeart/2005/8/layout/hList3"/>
    <dgm:cxn modelId="{530A69E8-757E-42E0-B987-1887A6205E03}" type="presParOf" srcId="{B54ADF07-46B3-49C2-B427-19DC45A80978}" destId="{FC3F449A-7643-4CBE-B14F-FE03582C3A17}" srcOrd="6" destOrd="0" presId="urn:microsoft.com/office/officeart/2005/8/layout/hList3"/>
    <dgm:cxn modelId="{1B0AB914-4B9B-4F6B-8868-8FF32E972E49}" type="presParOf" srcId="{E95D3167-69AF-4EC3-BC06-9F50991C88C3}" destId="{D4169542-5A23-4BE7-9916-1F9AD73E4EC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381C8B-50CF-4C4E-82FF-9005F1BBA9EC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374AF32-BE39-494E-AA45-9F6E88C41DD7}">
      <dgm:prSet phldrT="[Text]" custT="1"/>
      <dgm:spPr/>
      <dgm:t>
        <a:bodyPr/>
        <a:lstStyle/>
        <a:p>
          <a:r>
            <a:rPr lang="en-GB" sz="1800" b="1" dirty="0"/>
            <a:t>Psychiatry with KMMH</a:t>
          </a:r>
        </a:p>
      </dgm:t>
    </dgm:pt>
    <dgm:pt modelId="{E0A8138A-A74A-4F3F-9BF1-9590431A1AE5}" type="parTrans" cxnId="{5C08A392-8BA1-4616-BB71-11A2CED58F39}">
      <dgm:prSet/>
      <dgm:spPr/>
      <dgm:t>
        <a:bodyPr/>
        <a:lstStyle/>
        <a:p>
          <a:endParaRPr lang="en-GB" sz="3200"/>
        </a:p>
      </dgm:t>
    </dgm:pt>
    <dgm:pt modelId="{18924CC8-DF41-4F43-902E-4165AB36D33C}" type="sibTrans" cxnId="{5C08A392-8BA1-4616-BB71-11A2CED58F39}">
      <dgm:prSet/>
      <dgm:spPr/>
      <dgm:t>
        <a:bodyPr/>
        <a:lstStyle/>
        <a:p>
          <a:endParaRPr lang="en-GB" sz="3200"/>
        </a:p>
      </dgm:t>
    </dgm:pt>
    <dgm:pt modelId="{F7FB613A-A700-4A0D-9B5C-65224A1904CA}">
      <dgm:prSet phldrT="[Text]" custT="1"/>
      <dgm:spPr/>
      <dgm:t>
        <a:bodyPr/>
        <a:lstStyle/>
        <a:p>
          <a:r>
            <a:rPr lang="en-GB" sz="900" dirty="0"/>
            <a:t>Weekly journal club</a:t>
          </a:r>
        </a:p>
      </dgm:t>
    </dgm:pt>
    <dgm:pt modelId="{B85789A8-6F9E-4D61-A35B-2E0D7ED3E44B}" type="parTrans" cxnId="{C6B826CB-9347-441A-BC82-F66E4A8C5F3D}">
      <dgm:prSet/>
      <dgm:spPr/>
      <dgm:t>
        <a:bodyPr/>
        <a:lstStyle/>
        <a:p>
          <a:endParaRPr lang="en-GB" sz="3200"/>
        </a:p>
      </dgm:t>
    </dgm:pt>
    <dgm:pt modelId="{21EC3474-48B8-494A-BEF6-D2D65B03EAE7}" type="sibTrans" cxnId="{C6B826CB-9347-441A-BC82-F66E4A8C5F3D}">
      <dgm:prSet/>
      <dgm:spPr/>
      <dgm:t>
        <a:bodyPr/>
        <a:lstStyle/>
        <a:p>
          <a:endParaRPr lang="en-GB" sz="3200"/>
        </a:p>
      </dgm:t>
    </dgm:pt>
    <dgm:pt modelId="{0631A41C-5DF6-4B45-AF20-D6A2DCAB2155}">
      <dgm:prSet phldrT="[Text]" custT="1"/>
      <dgm:spPr/>
      <dgm:t>
        <a:bodyPr/>
        <a:lstStyle/>
        <a:p>
          <a:r>
            <a:rPr lang="en-GB" sz="900" dirty="0"/>
            <a:t>Weekly Balint group</a:t>
          </a:r>
        </a:p>
      </dgm:t>
    </dgm:pt>
    <dgm:pt modelId="{D71B8E63-1546-49CF-B3A9-2135B00A82D6}" type="parTrans" cxnId="{07A3CD13-0AEC-42D0-9E5C-C467B41F3435}">
      <dgm:prSet/>
      <dgm:spPr/>
      <dgm:t>
        <a:bodyPr/>
        <a:lstStyle/>
        <a:p>
          <a:endParaRPr lang="en-GB" sz="3200"/>
        </a:p>
      </dgm:t>
    </dgm:pt>
    <dgm:pt modelId="{A4F02C18-B7E9-4B42-9670-290F1CD6E67A}" type="sibTrans" cxnId="{07A3CD13-0AEC-42D0-9E5C-C467B41F3435}">
      <dgm:prSet/>
      <dgm:spPr/>
      <dgm:t>
        <a:bodyPr/>
        <a:lstStyle/>
        <a:p>
          <a:endParaRPr lang="en-GB" sz="3200"/>
        </a:p>
      </dgm:t>
    </dgm:pt>
    <dgm:pt modelId="{4FABB5B3-AA6E-403C-8F07-C43E67FCE121}">
      <dgm:prSet phldrT="[Text]" custT="1"/>
      <dgm:spPr/>
      <dgm:t>
        <a:bodyPr/>
        <a:lstStyle/>
        <a:p>
          <a:r>
            <a:rPr lang="en-GB" sz="900" dirty="0"/>
            <a:t>Weekly Psychiatry Teaching</a:t>
          </a:r>
        </a:p>
      </dgm:t>
    </dgm:pt>
    <dgm:pt modelId="{EFD089C9-CB7F-46ED-87AB-4F98494768FE}" type="parTrans" cxnId="{AD23E8C4-C2FD-4579-9B33-790F39850E6A}">
      <dgm:prSet/>
      <dgm:spPr/>
      <dgm:t>
        <a:bodyPr/>
        <a:lstStyle/>
        <a:p>
          <a:endParaRPr lang="en-GB" sz="3200"/>
        </a:p>
      </dgm:t>
    </dgm:pt>
    <dgm:pt modelId="{01E5515B-ED9E-409B-B466-00462CFE0F4F}" type="sibTrans" cxnId="{AD23E8C4-C2FD-4579-9B33-790F39850E6A}">
      <dgm:prSet/>
      <dgm:spPr/>
      <dgm:t>
        <a:bodyPr/>
        <a:lstStyle/>
        <a:p>
          <a:endParaRPr lang="en-GB" sz="3200"/>
        </a:p>
      </dgm:t>
    </dgm:pt>
    <dgm:pt modelId="{15D6A5E1-18DC-4E95-95F9-93498858F147}">
      <dgm:prSet phldrT="[Text]" custT="1"/>
      <dgm:spPr/>
      <dgm:t>
        <a:bodyPr/>
        <a:lstStyle/>
        <a:p>
          <a:r>
            <a:rPr lang="en-GB" sz="900" dirty="0"/>
            <a:t>Bi-annual trainee conference</a:t>
          </a:r>
        </a:p>
      </dgm:t>
    </dgm:pt>
    <dgm:pt modelId="{B998F32B-DD20-4A4A-B358-3B07337E9D0F}" type="parTrans" cxnId="{ED65EC45-5901-4AE1-8A90-9E3627C24957}">
      <dgm:prSet/>
      <dgm:spPr/>
      <dgm:t>
        <a:bodyPr/>
        <a:lstStyle/>
        <a:p>
          <a:endParaRPr lang="en-GB" sz="3200"/>
        </a:p>
      </dgm:t>
    </dgm:pt>
    <dgm:pt modelId="{6E56FAB0-A0D3-4C02-B1B6-33A0B59A836A}" type="sibTrans" cxnId="{ED65EC45-5901-4AE1-8A90-9E3627C24957}">
      <dgm:prSet/>
      <dgm:spPr/>
      <dgm:t>
        <a:bodyPr/>
        <a:lstStyle/>
        <a:p>
          <a:endParaRPr lang="en-GB" sz="3200"/>
        </a:p>
      </dgm:t>
    </dgm:pt>
    <dgm:pt modelId="{9E9702DE-0C12-440C-AB56-83849D22A3DC}">
      <dgm:prSet phldrT="[Text]" custT="1"/>
      <dgm:spPr/>
      <dgm:t>
        <a:bodyPr/>
        <a:lstStyle/>
        <a:p>
          <a:r>
            <a:rPr lang="en-GB" sz="900" dirty="0"/>
            <a:t>Local and national audits</a:t>
          </a:r>
        </a:p>
      </dgm:t>
    </dgm:pt>
    <dgm:pt modelId="{8C73DE57-8554-40C8-A6A2-1AD498E5A5F2}" type="parTrans" cxnId="{25A6AC76-C393-4D80-903A-AF091ED9DBAD}">
      <dgm:prSet/>
      <dgm:spPr/>
      <dgm:t>
        <a:bodyPr/>
        <a:lstStyle/>
        <a:p>
          <a:endParaRPr lang="en-GB" sz="3200"/>
        </a:p>
      </dgm:t>
    </dgm:pt>
    <dgm:pt modelId="{11969498-5745-4889-A904-94A11E533248}" type="sibTrans" cxnId="{25A6AC76-C393-4D80-903A-AF091ED9DBAD}">
      <dgm:prSet/>
      <dgm:spPr/>
      <dgm:t>
        <a:bodyPr/>
        <a:lstStyle/>
        <a:p>
          <a:endParaRPr lang="en-GB" sz="3200"/>
        </a:p>
      </dgm:t>
    </dgm:pt>
    <dgm:pt modelId="{83DFA965-FF72-4E70-ABF0-66FF24E976DC}">
      <dgm:prSet phldrT="[Text]" custT="1"/>
      <dgm:spPr/>
      <dgm:t>
        <a:bodyPr/>
        <a:lstStyle/>
        <a:p>
          <a:r>
            <a:rPr lang="en-GB" sz="900" dirty="0"/>
            <a:t>Research</a:t>
          </a:r>
        </a:p>
      </dgm:t>
    </dgm:pt>
    <dgm:pt modelId="{DFEE6A4D-2AC5-4613-AF72-F2F913CF5EBF}" type="parTrans" cxnId="{4B3557E4-F277-4D13-82F1-EB47867126F7}">
      <dgm:prSet/>
      <dgm:spPr/>
      <dgm:t>
        <a:bodyPr/>
        <a:lstStyle/>
        <a:p>
          <a:endParaRPr lang="en-GB" sz="3200"/>
        </a:p>
      </dgm:t>
    </dgm:pt>
    <dgm:pt modelId="{8382E719-4E31-4B47-BEFC-E66E7C35CF9A}" type="sibTrans" cxnId="{4B3557E4-F277-4D13-82F1-EB47867126F7}">
      <dgm:prSet/>
      <dgm:spPr/>
      <dgm:t>
        <a:bodyPr/>
        <a:lstStyle/>
        <a:p>
          <a:endParaRPr lang="en-GB" sz="3200"/>
        </a:p>
      </dgm:t>
    </dgm:pt>
    <dgm:pt modelId="{6F719294-02E4-4B9F-A20F-00FFBE424F6C}">
      <dgm:prSet phldrT="[Text]" custT="1"/>
      <dgm:spPr/>
      <dgm:t>
        <a:bodyPr/>
        <a:lstStyle/>
        <a:p>
          <a:r>
            <a:rPr lang="en-GB" sz="900" dirty="0"/>
            <a:t>Teaching medical students</a:t>
          </a:r>
        </a:p>
      </dgm:t>
    </dgm:pt>
    <dgm:pt modelId="{3AA5289B-3F9A-4496-AE1B-063EF3833BA3}" type="parTrans" cxnId="{AB2DBC52-9119-49D9-A374-D92927B89080}">
      <dgm:prSet/>
      <dgm:spPr/>
      <dgm:t>
        <a:bodyPr/>
        <a:lstStyle/>
        <a:p>
          <a:endParaRPr lang="en-GB" sz="3200"/>
        </a:p>
      </dgm:t>
    </dgm:pt>
    <dgm:pt modelId="{F87049D0-B8E8-4E17-BF59-FD538F45C353}" type="sibTrans" cxnId="{AB2DBC52-9119-49D9-A374-D92927B89080}">
      <dgm:prSet/>
      <dgm:spPr/>
      <dgm:t>
        <a:bodyPr/>
        <a:lstStyle/>
        <a:p>
          <a:endParaRPr lang="en-GB" sz="3200"/>
        </a:p>
      </dgm:t>
    </dgm:pt>
    <dgm:pt modelId="{79561C16-DC6C-46DE-B6AD-068FE7710890}">
      <dgm:prSet phldrT="[Text]" custT="1"/>
      <dgm:spPr/>
      <dgm:t>
        <a:bodyPr/>
        <a:lstStyle/>
        <a:p>
          <a:r>
            <a:rPr lang="en-GB" sz="900" dirty="0"/>
            <a:t>Welcome lunches</a:t>
          </a:r>
        </a:p>
      </dgm:t>
    </dgm:pt>
    <dgm:pt modelId="{762BEF90-F73E-4EAC-AF33-098AFBEAB736}" type="parTrans" cxnId="{10673137-1A9A-4AF3-815B-98BE1B28222E}">
      <dgm:prSet/>
      <dgm:spPr/>
      <dgm:t>
        <a:bodyPr/>
        <a:lstStyle/>
        <a:p>
          <a:endParaRPr lang="en-GB" sz="3200"/>
        </a:p>
      </dgm:t>
    </dgm:pt>
    <dgm:pt modelId="{B772899A-52C3-4F0B-9462-10F5C0FF0826}" type="sibTrans" cxnId="{10673137-1A9A-4AF3-815B-98BE1B28222E}">
      <dgm:prSet/>
      <dgm:spPr/>
      <dgm:t>
        <a:bodyPr/>
        <a:lstStyle/>
        <a:p>
          <a:endParaRPr lang="en-GB" sz="3200"/>
        </a:p>
      </dgm:t>
    </dgm:pt>
    <dgm:pt modelId="{5EF1564C-BE43-4B70-8892-5D512E9E44A0}">
      <dgm:prSet phldrT="[Text]" custT="1"/>
      <dgm:spPr/>
      <dgm:t>
        <a:bodyPr/>
        <a:lstStyle/>
        <a:p>
          <a:r>
            <a:rPr lang="en-GB" sz="900" dirty="0"/>
            <a:t>Coffee mornings/</a:t>
          </a:r>
        </a:p>
        <a:p>
          <a:r>
            <a:rPr lang="en-GB" sz="900" dirty="0"/>
            <a:t>afternoons</a:t>
          </a:r>
        </a:p>
      </dgm:t>
    </dgm:pt>
    <dgm:pt modelId="{C801EEA4-0B19-46E0-86F9-3C9CB1F8AFA6}" type="parTrans" cxnId="{0F8E2CFD-82D2-49EF-A29E-9EE06DBF3072}">
      <dgm:prSet/>
      <dgm:spPr/>
      <dgm:t>
        <a:bodyPr/>
        <a:lstStyle/>
        <a:p>
          <a:endParaRPr lang="en-GB" sz="3200"/>
        </a:p>
      </dgm:t>
    </dgm:pt>
    <dgm:pt modelId="{4559C625-DBC5-44E8-9C4F-9AEC08EA4A1C}" type="sibTrans" cxnId="{0F8E2CFD-82D2-49EF-A29E-9EE06DBF3072}">
      <dgm:prSet/>
      <dgm:spPr/>
      <dgm:t>
        <a:bodyPr/>
        <a:lstStyle/>
        <a:p>
          <a:endParaRPr lang="en-GB" sz="3200"/>
        </a:p>
      </dgm:t>
    </dgm:pt>
    <dgm:pt modelId="{855332A9-D938-472A-BD11-118B48A9247A}">
      <dgm:prSet phldrT="[Text]" custT="1"/>
      <dgm:spPr/>
      <dgm:t>
        <a:bodyPr/>
        <a:lstStyle/>
        <a:p>
          <a:r>
            <a:rPr lang="en-GB" sz="900" dirty="0"/>
            <a:t>E-prescribe</a:t>
          </a:r>
        </a:p>
      </dgm:t>
    </dgm:pt>
    <dgm:pt modelId="{AB6C849E-287A-456B-86D2-E7BA7DA88A6B}" type="parTrans" cxnId="{AF1E4530-19A5-44B7-B0B6-C273338A18A9}">
      <dgm:prSet/>
      <dgm:spPr/>
      <dgm:t>
        <a:bodyPr/>
        <a:lstStyle/>
        <a:p>
          <a:endParaRPr lang="en-GB"/>
        </a:p>
      </dgm:t>
    </dgm:pt>
    <dgm:pt modelId="{13A916D3-59B8-4EE3-A2E2-DE6A962E98F9}" type="sibTrans" cxnId="{AF1E4530-19A5-44B7-B0B6-C273338A18A9}">
      <dgm:prSet/>
      <dgm:spPr/>
      <dgm:t>
        <a:bodyPr/>
        <a:lstStyle/>
        <a:p>
          <a:endParaRPr lang="en-GB"/>
        </a:p>
      </dgm:t>
    </dgm:pt>
    <dgm:pt modelId="{9F156188-8005-4198-BC79-C597DB9D822C}">
      <dgm:prSet phldrT="[Text]" custT="1"/>
      <dgm:spPr/>
      <dgm:t>
        <a:bodyPr/>
        <a:lstStyle/>
        <a:p>
          <a:r>
            <a:rPr lang="en-GB" sz="900" dirty="0"/>
            <a:t>Shadowing</a:t>
          </a:r>
        </a:p>
      </dgm:t>
    </dgm:pt>
    <dgm:pt modelId="{14223A4A-8A29-4215-A1DF-BE320477B70C}" type="parTrans" cxnId="{9C2DC0A8-7B1C-48CF-B890-2AD299A526D5}">
      <dgm:prSet/>
      <dgm:spPr/>
      <dgm:t>
        <a:bodyPr/>
        <a:lstStyle/>
        <a:p>
          <a:endParaRPr lang="en-GB"/>
        </a:p>
      </dgm:t>
    </dgm:pt>
    <dgm:pt modelId="{DBDBAF1A-F8B5-428B-85D7-DD3B3AF0912F}" type="sibTrans" cxnId="{9C2DC0A8-7B1C-48CF-B890-2AD299A526D5}">
      <dgm:prSet/>
      <dgm:spPr/>
      <dgm:t>
        <a:bodyPr/>
        <a:lstStyle/>
        <a:p>
          <a:endParaRPr lang="en-GB"/>
        </a:p>
      </dgm:t>
    </dgm:pt>
    <dgm:pt modelId="{C5DD7879-C1D8-43C2-A69B-6A8F41B182FE}" type="pres">
      <dgm:prSet presAssocID="{F0381C8B-50CF-4C4E-82FF-9005F1BBA9E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AC9FDC-9681-4F74-8D54-601B665B4DE8}" type="pres">
      <dgm:prSet presAssocID="{C374AF32-BE39-494E-AA45-9F6E88C41DD7}" presName="centerShape" presStyleLbl="node0" presStyleIdx="0" presStyleCnt="1" custScaleX="204029" custScaleY="196989"/>
      <dgm:spPr/>
    </dgm:pt>
    <dgm:pt modelId="{EC495A41-BEAF-43F9-B7DC-0C290E898AE2}" type="pres">
      <dgm:prSet presAssocID="{F7FB613A-A700-4A0D-9B5C-65224A1904CA}" presName="node" presStyleLbl="node1" presStyleIdx="0" presStyleCnt="11">
        <dgm:presLayoutVars>
          <dgm:bulletEnabled val="1"/>
        </dgm:presLayoutVars>
      </dgm:prSet>
      <dgm:spPr/>
    </dgm:pt>
    <dgm:pt modelId="{60F9953D-C38F-4FFE-B2AC-50DAE17B9F4F}" type="pres">
      <dgm:prSet presAssocID="{F7FB613A-A700-4A0D-9B5C-65224A1904CA}" presName="dummy" presStyleCnt="0"/>
      <dgm:spPr/>
    </dgm:pt>
    <dgm:pt modelId="{83568798-0E3B-4238-9660-00AD1E2C85C8}" type="pres">
      <dgm:prSet presAssocID="{21EC3474-48B8-494A-BEF6-D2D65B03EAE7}" presName="sibTrans" presStyleLbl="sibTrans2D1" presStyleIdx="0" presStyleCnt="11"/>
      <dgm:spPr/>
    </dgm:pt>
    <dgm:pt modelId="{87DFB963-80A0-467A-8917-C56035FFAE52}" type="pres">
      <dgm:prSet presAssocID="{0631A41C-5DF6-4B45-AF20-D6A2DCAB2155}" presName="node" presStyleLbl="node1" presStyleIdx="1" presStyleCnt="11">
        <dgm:presLayoutVars>
          <dgm:bulletEnabled val="1"/>
        </dgm:presLayoutVars>
      </dgm:prSet>
      <dgm:spPr/>
    </dgm:pt>
    <dgm:pt modelId="{C4D67728-92DB-47F1-884A-227B63EF88F7}" type="pres">
      <dgm:prSet presAssocID="{0631A41C-5DF6-4B45-AF20-D6A2DCAB2155}" presName="dummy" presStyleCnt="0"/>
      <dgm:spPr/>
    </dgm:pt>
    <dgm:pt modelId="{CC7A3CDC-41CC-4CA7-BDC9-448A4CBB6459}" type="pres">
      <dgm:prSet presAssocID="{A4F02C18-B7E9-4B42-9670-290F1CD6E67A}" presName="sibTrans" presStyleLbl="sibTrans2D1" presStyleIdx="1" presStyleCnt="11"/>
      <dgm:spPr/>
    </dgm:pt>
    <dgm:pt modelId="{77546DC9-B6D3-4D3C-A1DD-CE0F32BC54DF}" type="pres">
      <dgm:prSet presAssocID="{4FABB5B3-AA6E-403C-8F07-C43E67FCE121}" presName="node" presStyleLbl="node1" presStyleIdx="2" presStyleCnt="11">
        <dgm:presLayoutVars>
          <dgm:bulletEnabled val="1"/>
        </dgm:presLayoutVars>
      </dgm:prSet>
      <dgm:spPr/>
    </dgm:pt>
    <dgm:pt modelId="{9D713B57-595C-4875-B11D-08130A525461}" type="pres">
      <dgm:prSet presAssocID="{4FABB5B3-AA6E-403C-8F07-C43E67FCE121}" presName="dummy" presStyleCnt="0"/>
      <dgm:spPr/>
    </dgm:pt>
    <dgm:pt modelId="{345AA473-1BAC-479C-87AC-F86EE2A7C080}" type="pres">
      <dgm:prSet presAssocID="{01E5515B-ED9E-409B-B466-00462CFE0F4F}" presName="sibTrans" presStyleLbl="sibTrans2D1" presStyleIdx="2" presStyleCnt="11"/>
      <dgm:spPr/>
    </dgm:pt>
    <dgm:pt modelId="{7DCE724E-BA79-4A59-B83D-704C2A0DF9E3}" type="pres">
      <dgm:prSet presAssocID="{15D6A5E1-18DC-4E95-95F9-93498858F147}" presName="node" presStyleLbl="node1" presStyleIdx="3" presStyleCnt="11">
        <dgm:presLayoutVars>
          <dgm:bulletEnabled val="1"/>
        </dgm:presLayoutVars>
      </dgm:prSet>
      <dgm:spPr/>
    </dgm:pt>
    <dgm:pt modelId="{12748273-04ED-4F4D-A079-9FE3AD08F887}" type="pres">
      <dgm:prSet presAssocID="{15D6A5E1-18DC-4E95-95F9-93498858F147}" presName="dummy" presStyleCnt="0"/>
      <dgm:spPr/>
    </dgm:pt>
    <dgm:pt modelId="{2F82AF2B-7FF7-49EA-BAB9-A360374CFF17}" type="pres">
      <dgm:prSet presAssocID="{6E56FAB0-A0D3-4C02-B1B6-33A0B59A836A}" presName="sibTrans" presStyleLbl="sibTrans2D1" presStyleIdx="3" presStyleCnt="11"/>
      <dgm:spPr/>
    </dgm:pt>
    <dgm:pt modelId="{D024E5C8-FE82-4167-BC80-E20CE8BFF932}" type="pres">
      <dgm:prSet presAssocID="{9E9702DE-0C12-440C-AB56-83849D22A3DC}" presName="node" presStyleLbl="node1" presStyleIdx="4" presStyleCnt="11">
        <dgm:presLayoutVars>
          <dgm:bulletEnabled val="1"/>
        </dgm:presLayoutVars>
      </dgm:prSet>
      <dgm:spPr/>
    </dgm:pt>
    <dgm:pt modelId="{FF2BFE5A-7396-4466-A5C9-B520EC299117}" type="pres">
      <dgm:prSet presAssocID="{9E9702DE-0C12-440C-AB56-83849D22A3DC}" presName="dummy" presStyleCnt="0"/>
      <dgm:spPr/>
    </dgm:pt>
    <dgm:pt modelId="{99E6C406-72AA-4A8B-9590-3F103B1F2DA6}" type="pres">
      <dgm:prSet presAssocID="{11969498-5745-4889-A904-94A11E533248}" presName="sibTrans" presStyleLbl="sibTrans2D1" presStyleIdx="4" presStyleCnt="11"/>
      <dgm:spPr/>
    </dgm:pt>
    <dgm:pt modelId="{A9B44AA1-2295-4961-9C58-549A4BB70CDA}" type="pres">
      <dgm:prSet presAssocID="{83DFA965-FF72-4E70-ABF0-66FF24E976DC}" presName="node" presStyleLbl="node1" presStyleIdx="5" presStyleCnt="11">
        <dgm:presLayoutVars>
          <dgm:bulletEnabled val="1"/>
        </dgm:presLayoutVars>
      </dgm:prSet>
      <dgm:spPr/>
    </dgm:pt>
    <dgm:pt modelId="{F7AFC01B-9B30-44AC-977A-EF6EC5F9CE18}" type="pres">
      <dgm:prSet presAssocID="{83DFA965-FF72-4E70-ABF0-66FF24E976DC}" presName="dummy" presStyleCnt="0"/>
      <dgm:spPr/>
    </dgm:pt>
    <dgm:pt modelId="{880FEA72-5774-410B-912C-4356DFA4A53B}" type="pres">
      <dgm:prSet presAssocID="{8382E719-4E31-4B47-BEFC-E66E7C35CF9A}" presName="sibTrans" presStyleLbl="sibTrans2D1" presStyleIdx="5" presStyleCnt="11"/>
      <dgm:spPr/>
    </dgm:pt>
    <dgm:pt modelId="{46E179C2-A7B9-469C-A7CF-6390F646ABAA}" type="pres">
      <dgm:prSet presAssocID="{855332A9-D938-472A-BD11-118B48A9247A}" presName="node" presStyleLbl="node1" presStyleIdx="6" presStyleCnt="11">
        <dgm:presLayoutVars>
          <dgm:bulletEnabled val="1"/>
        </dgm:presLayoutVars>
      </dgm:prSet>
      <dgm:spPr/>
    </dgm:pt>
    <dgm:pt modelId="{5C8C6E7E-301A-486F-96B3-A5D5FF0EBA08}" type="pres">
      <dgm:prSet presAssocID="{855332A9-D938-472A-BD11-118B48A9247A}" presName="dummy" presStyleCnt="0"/>
      <dgm:spPr/>
    </dgm:pt>
    <dgm:pt modelId="{A44CFCCC-C512-4CCC-AAA7-F82DF1E0E25D}" type="pres">
      <dgm:prSet presAssocID="{13A916D3-59B8-4EE3-A2E2-DE6A962E98F9}" presName="sibTrans" presStyleLbl="sibTrans2D1" presStyleIdx="6" presStyleCnt="11"/>
      <dgm:spPr/>
    </dgm:pt>
    <dgm:pt modelId="{9263F0ED-6419-42E7-804C-659976EFC4B0}" type="pres">
      <dgm:prSet presAssocID="{9F156188-8005-4198-BC79-C597DB9D822C}" presName="node" presStyleLbl="node1" presStyleIdx="7" presStyleCnt="11" custScaleX="112887" custScaleY="116270">
        <dgm:presLayoutVars>
          <dgm:bulletEnabled val="1"/>
        </dgm:presLayoutVars>
      </dgm:prSet>
      <dgm:spPr/>
    </dgm:pt>
    <dgm:pt modelId="{40602AD2-8780-4454-A6F9-41D7822A65B4}" type="pres">
      <dgm:prSet presAssocID="{9F156188-8005-4198-BC79-C597DB9D822C}" presName="dummy" presStyleCnt="0"/>
      <dgm:spPr/>
    </dgm:pt>
    <dgm:pt modelId="{0B594620-2E4A-43E0-9292-EA57594D8911}" type="pres">
      <dgm:prSet presAssocID="{DBDBAF1A-F8B5-428B-85D7-DD3B3AF0912F}" presName="sibTrans" presStyleLbl="sibTrans2D1" presStyleIdx="7" presStyleCnt="11"/>
      <dgm:spPr/>
    </dgm:pt>
    <dgm:pt modelId="{B7FB4E29-058C-49AC-AC49-61E64181AC7E}" type="pres">
      <dgm:prSet presAssocID="{6F719294-02E4-4B9F-A20F-00FFBE424F6C}" presName="node" presStyleLbl="node1" presStyleIdx="8" presStyleCnt="11">
        <dgm:presLayoutVars>
          <dgm:bulletEnabled val="1"/>
        </dgm:presLayoutVars>
      </dgm:prSet>
      <dgm:spPr/>
    </dgm:pt>
    <dgm:pt modelId="{779B1672-256A-4ABC-BB65-634F9A68D696}" type="pres">
      <dgm:prSet presAssocID="{6F719294-02E4-4B9F-A20F-00FFBE424F6C}" presName="dummy" presStyleCnt="0"/>
      <dgm:spPr/>
    </dgm:pt>
    <dgm:pt modelId="{EFD3D3E0-BDE9-4A34-A7BF-0E86D23927A9}" type="pres">
      <dgm:prSet presAssocID="{F87049D0-B8E8-4E17-BF59-FD538F45C353}" presName="sibTrans" presStyleLbl="sibTrans2D1" presStyleIdx="8" presStyleCnt="11"/>
      <dgm:spPr/>
    </dgm:pt>
    <dgm:pt modelId="{24D4E3A9-3126-4825-ACC7-8582D1727C9B}" type="pres">
      <dgm:prSet presAssocID="{79561C16-DC6C-46DE-B6AD-068FE7710890}" presName="node" presStyleLbl="node1" presStyleIdx="9" presStyleCnt="11">
        <dgm:presLayoutVars>
          <dgm:bulletEnabled val="1"/>
        </dgm:presLayoutVars>
      </dgm:prSet>
      <dgm:spPr/>
    </dgm:pt>
    <dgm:pt modelId="{D39E16B4-D111-4AF0-A9FF-3AA453AAF435}" type="pres">
      <dgm:prSet presAssocID="{79561C16-DC6C-46DE-B6AD-068FE7710890}" presName="dummy" presStyleCnt="0"/>
      <dgm:spPr/>
    </dgm:pt>
    <dgm:pt modelId="{C09B5E72-2B7A-496D-8983-EF0BF01BCFB7}" type="pres">
      <dgm:prSet presAssocID="{B772899A-52C3-4F0B-9462-10F5C0FF0826}" presName="sibTrans" presStyleLbl="sibTrans2D1" presStyleIdx="9" presStyleCnt="11"/>
      <dgm:spPr/>
    </dgm:pt>
    <dgm:pt modelId="{388DBAE1-0503-434D-A984-C63E179FA2D6}" type="pres">
      <dgm:prSet presAssocID="{5EF1564C-BE43-4B70-8892-5D512E9E44A0}" presName="node" presStyleLbl="node1" presStyleIdx="10" presStyleCnt="11">
        <dgm:presLayoutVars>
          <dgm:bulletEnabled val="1"/>
        </dgm:presLayoutVars>
      </dgm:prSet>
      <dgm:spPr/>
    </dgm:pt>
    <dgm:pt modelId="{BA9D9ECD-5509-4A08-A295-77E8987AECAB}" type="pres">
      <dgm:prSet presAssocID="{5EF1564C-BE43-4B70-8892-5D512E9E44A0}" presName="dummy" presStyleCnt="0"/>
      <dgm:spPr/>
    </dgm:pt>
    <dgm:pt modelId="{7E498854-C1BC-4DFE-8C05-547F2F3D0AB9}" type="pres">
      <dgm:prSet presAssocID="{4559C625-DBC5-44E8-9C4F-9AEC08EA4A1C}" presName="sibTrans" presStyleLbl="sibTrans2D1" presStyleIdx="10" presStyleCnt="11"/>
      <dgm:spPr/>
    </dgm:pt>
  </dgm:ptLst>
  <dgm:cxnLst>
    <dgm:cxn modelId="{A534C905-884F-4EDF-B5F9-537488EA5848}" type="presOf" srcId="{9E9702DE-0C12-440C-AB56-83849D22A3DC}" destId="{D024E5C8-FE82-4167-BC80-E20CE8BFF932}" srcOrd="0" destOrd="0" presId="urn:microsoft.com/office/officeart/2005/8/layout/radial6"/>
    <dgm:cxn modelId="{07A3CD13-0AEC-42D0-9E5C-C467B41F3435}" srcId="{C374AF32-BE39-494E-AA45-9F6E88C41DD7}" destId="{0631A41C-5DF6-4B45-AF20-D6A2DCAB2155}" srcOrd="1" destOrd="0" parTransId="{D71B8E63-1546-49CF-B3A9-2135B00A82D6}" sibTransId="{A4F02C18-B7E9-4B42-9670-290F1CD6E67A}"/>
    <dgm:cxn modelId="{CCBA4D14-0C45-4238-B688-B92B40EEE72F}" type="presOf" srcId="{C374AF32-BE39-494E-AA45-9F6E88C41DD7}" destId="{3FAC9FDC-9681-4F74-8D54-601B665B4DE8}" srcOrd="0" destOrd="0" presId="urn:microsoft.com/office/officeart/2005/8/layout/radial6"/>
    <dgm:cxn modelId="{1EC33017-BAC9-4115-93E6-75A752D1E92D}" type="presOf" srcId="{F0381C8B-50CF-4C4E-82FF-9005F1BBA9EC}" destId="{C5DD7879-C1D8-43C2-A69B-6A8F41B182FE}" srcOrd="0" destOrd="0" presId="urn:microsoft.com/office/officeart/2005/8/layout/radial6"/>
    <dgm:cxn modelId="{0B3BFA19-38B6-4783-804F-0FF018C0FAA5}" type="presOf" srcId="{DBDBAF1A-F8B5-428B-85D7-DD3B3AF0912F}" destId="{0B594620-2E4A-43E0-9292-EA57594D8911}" srcOrd="0" destOrd="0" presId="urn:microsoft.com/office/officeart/2005/8/layout/radial6"/>
    <dgm:cxn modelId="{A0BB2F21-DE36-4D4B-B902-89F65AB05049}" type="presOf" srcId="{9F156188-8005-4198-BC79-C597DB9D822C}" destId="{9263F0ED-6419-42E7-804C-659976EFC4B0}" srcOrd="0" destOrd="0" presId="urn:microsoft.com/office/officeart/2005/8/layout/radial6"/>
    <dgm:cxn modelId="{82655723-8843-4760-BC57-726B077FF536}" type="presOf" srcId="{13A916D3-59B8-4EE3-A2E2-DE6A962E98F9}" destId="{A44CFCCC-C512-4CCC-AAA7-F82DF1E0E25D}" srcOrd="0" destOrd="0" presId="urn:microsoft.com/office/officeart/2005/8/layout/radial6"/>
    <dgm:cxn modelId="{6029D024-75E7-44F6-BE8C-CDDB2057F39F}" type="presOf" srcId="{F7FB613A-A700-4A0D-9B5C-65224A1904CA}" destId="{EC495A41-BEAF-43F9-B7DC-0C290E898AE2}" srcOrd="0" destOrd="0" presId="urn:microsoft.com/office/officeart/2005/8/layout/radial6"/>
    <dgm:cxn modelId="{AF1E4530-19A5-44B7-B0B6-C273338A18A9}" srcId="{C374AF32-BE39-494E-AA45-9F6E88C41DD7}" destId="{855332A9-D938-472A-BD11-118B48A9247A}" srcOrd="6" destOrd="0" parTransId="{AB6C849E-287A-456B-86D2-E7BA7DA88A6B}" sibTransId="{13A916D3-59B8-4EE3-A2E2-DE6A962E98F9}"/>
    <dgm:cxn modelId="{1C870E33-2C86-4224-967B-C08437ED321F}" type="presOf" srcId="{11969498-5745-4889-A904-94A11E533248}" destId="{99E6C406-72AA-4A8B-9590-3F103B1F2DA6}" srcOrd="0" destOrd="0" presId="urn:microsoft.com/office/officeart/2005/8/layout/radial6"/>
    <dgm:cxn modelId="{10673137-1A9A-4AF3-815B-98BE1B28222E}" srcId="{C374AF32-BE39-494E-AA45-9F6E88C41DD7}" destId="{79561C16-DC6C-46DE-B6AD-068FE7710890}" srcOrd="9" destOrd="0" parTransId="{762BEF90-F73E-4EAC-AF33-098AFBEAB736}" sibTransId="{B772899A-52C3-4F0B-9462-10F5C0FF0826}"/>
    <dgm:cxn modelId="{8456525F-1419-4891-AD9A-00AC577D943B}" type="presOf" srcId="{4559C625-DBC5-44E8-9C4F-9AEC08EA4A1C}" destId="{7E498854-C1BC-4DFE-8C05-547F2F3D0AB9}" srcOrd="0" destOrd="0" presId="urn:microsoft.com/office/officeart/2005/8/layout/radial6"/>
    <dgm:cxn modelId="{24F4A060-2B40-414C-B489-B9612F550D09}" type="presOf" srcId="{F87049D0-B8E8-4E17-BF59-FD538F45C353}" destId="{EFD3D3E0-BDE9-4A34-A7BF-0E86D23927A9}" srcOrd="0" destOrd="0" presId="urn:microsoft.com/office/officeart/2005/8/layout/radial6"/>
    <dgm:cxn modelId="{007EA963-254B-42E4-BAE4-BBEDF950A75E}" type="presOf" srcId="{855332A9-D938-472A-BD11-118B48A9247A}" destId="{46E179C2-A7B9-469C-A7CF-6390F646ABAA}" srcOrd="0" destOrd="0" presId="urn:microsoft.com/office/officeart/2005/8/layout/radial6"/>
    <dgm:cxn modelId="{ED65EC45-5901-4AE1-8A90-9E3627C24957}" srcId="{C374AF32-BE39-494E-AA45-9F6E88C41DD7}" destId="{15D6A5E1-18DC-4E95-95F9-93498858F147}" srcOrd="3" destOrd="0" parTransId="{B998F32B-DD20-4A4A-B358-3B07337E9D0F}" sibTransId="{6E56FAB0-A0D3-4C02-B1B6-33A0B59A836A}"/>
    <dgm:cxn modelId="{C8B48546-056C-4A67-ACE8-979D805E46E3}" type="presOf" srcId="{A4F02C18-B7E9-4B42-9670-290F1CD6E67A}" destId="{CC7A3CDC-41CC-4CA7-BDC9-448A4CBB6459}" srcOrd="0" destOrd="0" presId="urn:microsoft.com/office/officeart/2005/8/layout/radial6"/>
    <dgm:cxn modelId="{BB77DC67-7077-4DD2-904D-087A3DA8FB2E}" type="presOf" srcId="{21EC3474-48B8-494A-BEF6-D2D65B03EAE7}" destId="{83568798-0E3B-4238-9660-00AD1E2C85C8}" srcOrd="0" destOrd="0" presId="urn:microsoft.com/office/officeart/2005/8/layout/radial6"/>
    <dgm:cxn modelId="{0D2F8F6A-15F2-4414-9252-C21938C71F8F}" type="presOf" srcId="{83DFA965-FF72-4E70-ABF0-66FF24E976DC}" destId="{A9B44AA1-2295-4961-9C58-549A4BB70CDA}" srcOrd="0" destOrd="0" presId="urn:microsoft.com/office/officeart/2005/8/layout/radial6"/>
    <dgm:cxn modelId="{AB2DBC52-9119-49D9-A374-D92927B89080}" srcId="{C374AF32-BE39-494E-AA45-9F6E88C41DD7}" destId="{6F719294-02E4-4B9F-A20F-00FFBE424F6C}" srcOrd="8" destOrd="0" parTransId="{3AA5289B-3F9A-4496-AE1B-063EF3833BA3}" sibTransId="{F87049D0-B8E8-4E17-BF59-FD538F45C353}"/>
    <dgm:cxn modelId="{B791FB72-80EA-4123-80F9-EB4B10CC710E}" type="presOf" srcId="{0631A41C-5DF6-4B45-AF20-D6A2DCAB2155}" destId="{87DFB963-80A0-467A-8917-C56035FFAE52}" srcOrd="0" destOrd="0" presId="urn:microsoft.com/office/officeart/2005/8/layout/radial6"/>
    <dgm:cxn modelId="{CDB78D74-484F-45BD-8BE5-A11601138BA7}" type="presOf" srcId="{4FABB5B3-AA6E-403C-8F07-C43E67FCE121}" destId="{77546DC9-B6D3-4D3C-A1DD-CE0F32BC54DF}" srcOrd="0" destOrd="0" presId="urn:microsoft.com/office/officeart/2005/8/layout/radial6"/>
    <dgm:cxn modelId="{25A6AC76-C393-4D80-903A-AF091ED9DBAD}" srcId="{C374AF32-BE39-494E-AA45-9F6E88C41DD7}" destId="{9E9702DE-0C12-440C-AB56-83849D22A3DC}" srcOrd="4" destOrd="0" parTransId="{8C73DE57-8554-40C8-A6A2-1AD498E5A5F2}" sibTransId="{11969498-5745-4889-A904-94A11E533248}"/>
    <dgm:cxn modelId="{D5B79E86-4B83-49BC-8AB5-3D9686097806}" type="presOf" srcId="{6F719294-02E4-4B9F-A20F-00FFBE424F6C}" destId="{B7FB4E29-058C-49AC-AC49-61E64181AC7E}" srcOrd="0" destOrd="0" presId="urn:microsoft.com/office/officeart/2005/8/layout/radial6"/>
    <dgm:cxn modelId="{CE73BF89-7756-47EA-ACF0-5E31C3D948AF}" type="presOf" srcId="{79561C16-DC6C-46DE-B6AD-068FE7710890}" destId="{24D4E3A9-3126-4825-ACC7-8582D1727C9B}" srcOrd="0" destOrd="0" presId="urn:microsoft.com/office/officeart/2005/8/layout/radial6"/>
    <dgm:cxn modelId="{5C08A392-8BA1-4616-BB71-11A2CED58F39}" srcId="{F0381C8B-50CF-4C4E-82FF-9005F1BBA9EC}" destId="{C374AF32-BE39-494E-AA45-9F6E88C41DD7}" srcOrd="0" destOrd="0" parTransId="{E0A8138A-A74A-4F3F-9BF1-9590431A1AE5}" sibTransId="{18924CC8-DF41-4F43-902E-4165AB36D33C}"/>
    <dgm:cxn modelId="{4A7870A0-6348-47DF-973D-A860AA959B3A}" type="presOf" srcId="{15D6A5E1-18DC-4E95-95F9-93498858F147}" destId="{7DCE724E-BA79-4A59-B83D-704C2A0DF9E3}" srcOrd="0" destOrd="0" presId="urn:microsoft.com/office/officeart/2005/8/layout/radial6"/>
    <dgm:cxn modelId="{9C2DC0A8-7B1C-48CF-B890-2AD299A526D5}" srcId="{C374AF32-BE39-494E-AA45-9F6E88C41DD7}" destId="{9F156188-8005-4198-BC79-C597DB9D822C}" srcOrd="7" destOrd="0" parTransId="{14223A4A-8A29-4215-A1DF-BE320477B70C}" sibTransId="{DBDBAF1A-F8B5-428B-85D7-DD3B3AF0912F}"/>
    <dgm:cxn modelId="{BBB2B4B9-3535-4FA3-85A1-08AB6D736D7D}" type="presOf" srcId="{6E56FAB0-A0D3-4C02-B1B6-33A0B59A836A}" destId="{2F82AF2B-7FF7-49EA-BAB9-A360374CFF17}" srcOrd="0" destOrd="0" presId="urn:microsoft.com/office/officeart/2005/8/layout/radial6"/>
    <dgm:cxn modelId="{0E6162BB-8D47-4FF0-A720-7CDE76A5BA31}" type="presOf" srcId="{5EF1564C-BE43-4B70-8892-5D512E9E44A0}" destId="{388DBAE1-0503-434D-A984-C63E179FA2D6}" srcOrd="0" destOrd="0" presId="urn:microsoft.com/office/officeart/2005/8/layout/radial6"/>
    <dgm:cxn modelId="{AD23E8C4-C2FD-4579-9B33-790F39850E6A}" srcId="{C374AF32-BE39-494E-AA45-9F6E88C41DD7}" destId="{4FABB5B3-AA6E-403C-8F07-C43E67FCE121}" srcOrd="2" destOrd="0" parTransId="{EFD089C9-CB7F-46ED-87AB-4F98494768FE}" sibTransId="{01E5515B-ED9E-409B-B466-00462CFE0F4F}"/>
    <dgm:cxn modelId="{C6B826CB-9347-441A-BC82-F66E4A8C5F3D}" srcId="{C374AF32-BE39-494E-AA45-9F6E88C41DD7}" destId="{F7FB613A-A700-4A0D-9B5C-65224A1904CA}" srcOrd="0" destOrd="0" parTransId="{B85789A8-6F9E-4D61-A35B-2E0D7ED3E44B}" sibTransId="{21EC3474-48B8-494A-BEF6-D2D65B03EAE7}"/>
    <dgm:cxn modelId="{4D62B7CB-107F-4AEF-AFA8-ED62CE85A6EA}" type="presOf" srcId="{B772899A-52C3-4F0B-9462-10F5C0FF0826}" destId="{C09B5E72-2B7A-496D-8983-EF0BF01BCFB7}" srcOrd="0" destOrd="0" presId="urn:microsoft.com/office/officeart/2005/8/layout/radial6"/>
    <dgm:cxn modelId="{BC8726CD-1439-45E1-A8E9-218D5B7D2830}" type="presOf" srcId="{01E5515B-ED9E-409B-B466-00462CFE0F4F}" destId="{345AA473-1BAC-479C-87AC-F86EE2A7C080}" srcOrd="0" destOrd="0" presId="urn:microsoft.com/office/officeart/2005/8/layout/radial6"/>
    <dgm:cxn modelId="{B12CA3DB-AD27-4551-9334-2F073AE71CC0}" type="presOf" srcId="{8382E719-4E31-4B47-BEFC-E66E7C35CF9A}" destId="{880FEA72-5774-410B-912C-4356DFA4A53B}" srcOrd="0" destOrd="0" presId="urn:microsoft.com/office/officeart/2005/8/layout/radial6"/>
    <dgm:cxn modelId="{4B3557E4-F277-4D13-82F1-EB47867126F7}" srcId="{C374AF32-BE39-494E-AA45-9F6E88C41DD7}" destId="{83DFA965-FF72-4E70-ABF0-66FF24E976DC}" srcOrd="5" destOrd="0" parTransId="{DFEE6A4D-2AC5-4613-AF72-F2F913CF5EBF}" sibTransId="{8382E719-4E31-4B47-BEFC-E66E7C35CF9A}"/>
    <dgm:cxn modelId="{0F8E2CFD-82D2-49EF-A29E-9EE06DBF3072}" srcId="{C374AF32-BE39-494E-AA45-9F6E88C41DD7}" destId="{5EF1564C-BE43-4B70-8892-5D512E9E44A0}" srcOrd="10" destOrd="0" parTransId="{C801EEA4-0B19-46E0-86F9-3C9CB1F8AFA6}" sibTransId="{4559C625-DBC5-44E8-9C4F-9AEC08EA4A1C}"/>
    <dgm:cxn modelId="{5AFDF789-91BF-4FCA-9D6F-B24EE671A4A2}" type="presParOf" srcId="{C5DD7879-C1D8-43C2-A69B-6A8F41B182FE}" destId="{3FAC9FDC-9681-4F74-8D54-601B665B4DE8}" srcOrd="0" destOrd="0" presId="urn:microsoft.com/office/officeart/2005/8/layout/radial6"/>
    <dgm:cxn modelId="{6FC34A10-D6CC-4ABD-BAFC-D601D9B72046}" type="presParOf" srcId="{C5DD7879-C1D8-43C2-A69B-6A8F41B182FE}" destId="{EC495A41-BEAF-43F9-B7DC-0C290E898AE2}" srcOrd="1" destOrd="0" presId="urn:microsoft.com/office/officeart/2005/8/layout/radial6"/>
    <dgm:cxn modelId="{1B2667EA-91BC-4BE1-851E-236EE8A10F1F}" type="presParOf" srcId="{C5DD7879-C1D8-43C2-A69B-6A8F41B182FE}" destId="{60F9953D-C38F-4FFE-B2AC-50DAE17B9F4F}" srcOrd="2" destOrd="0" presId="urn:microsoft.com/office/officeart/2005/8/layout/radial6"/>
    <dgm:cxn modelId="{D499A090-F831-4EA9-B039-7C7069A8285F}" type="presParOf" srcId="{C5DD7879-C1D8-43C2-A69B-6A8F41B182FE}" destId="{83568798-0E3B-4238-9660-00AD1E2C85C8}" srcOrd="3" destOrd="0" presId="urn:microsoft.com/office/officeart/2005/8/layout/radial6"/>
    <dgm:cxn modelId="{3FDADC44-1E70-43A5-8998-63B3F8E35F9D}" type="presParOf" srcId="{C5DD7879-C1D8-43C2-A69B-6A8F41B182FE}" destId="{87DFB963-80A0-467A-8917-C56035FFAE52}" srcOrd="4" destOrd="0" presId="urn:microsoft.com/office/officeart/2005/8/layout/radial6"/>
    <dgm:cxn modelId="{5273E2DD-9386-4055-9515-CD7CDE25A68C}" type="presParOf" srcId="{C5DD7879-C1D8-43C2-A69B-6A8F41B182FE}" destId="{C4D67728-92DB-47F1-884A-227B63EF88F7}" srcOrd="5" destOrd="0" presId="urn:microsoft.com/office/officeart/2005/8/layout/radial6"/>
    <dgm:cxn modelId="{202C761B-812F-4006-B3B2-8DB88AB51EC2}" type="presParOf" srcId="{C5DD7879-C1D8-43C2-A69B-6A8F41B182FE}" destId="{CC7A3CDC-41CC-4CA7-BDC9-448A4CBB6459}" srcOrd="6" destOrd="0" presId="urn:microsoft.com/office/officeart/2005/8/layout/radial6"/>
    <dgm:cxn modelId="{93D79852-411D-4BE8-A2BD-CB5A6EBC2F07}" type="presParOf" srcId="{C5DD7879-C1D8-43C2-A69B-6A8F41B182FE}" destId="{77546DC9-B6D3-4D3C-A1DD-CE0F32BC54DF}" srcOrd="7" destOrd="0" presId="urn:microsoft.com/office/officeart/2005/8/layout/radial6"/>
    <dgm:cxn modelId="{DB2F72B4-390E-4E34-9F5B-906B8FBB87DC}" type="presParOf" srcId="{C5DD7879-C1D8-43C2-A69B-6A8F41B182FE}" destId="{9D713B57-595C-4875-B11D-08130A525461}" srcOrd="8" destOrd="0" presId="urn:microsoft.com/office/officeart/2005/8/layout/radial6"/>
    <dgm:cxn modelId="{0AE62859-2B1A-4F6B-A742-6AAB70036E38}" type="presParOf" srcId="{C5DD7879-C1D8-43C2-A69B-6A8F41B182FE}" destId="{345AA473-1BAC-479C-87AC-F86EE2A7C080}" srcOrd="9" destOrd="0" presId="urn:microsoft.com/office/officeart/2005/8/layout/radial6"/>
    <dgm:cxn modelId="{86A45A16-EEE4-4812-9358-8AF7D3232FDC}" type="presParOf" srcId="{C5DD7879-C1D8-43C2-A69B-6A8F41B182FE}" destId="{7DCE724E-BA79-4A59-B83D-704C2A0DF9E3}" srcOrd="10" destOrd="0" presId="urn:microsoft.com/office/officeart/2005/8/layout/radial6"/>
    <dgm:cxn modelId="{7708C1E2-588A-4013-BADD-8CBDF713681C}" type="presParOf" srcId="{C5DD7879-C1D8-43C2-A69B-6A8F41B182FE}" destId="{12748273-04ED-4F4D-A079-9FE3AD08F887}" srcOrd="11" destOrd="0" presId="urn:microsoft.com/office/officeart/2005/8/layout/radial6"/>
    <dgm:cxn modelId="{DBD4F126-5BD3-4643-B220-6BE62DCF627B}" type="presParOf" srcId="{C5DD7879-C1D8-43C2-A69B-6A8F41B182FE}" destId="{2F82AF2B-7FF7-49EA-BAB9-A360374CFF17}" srcOrd="12" destOrd="0" presId="urn:microsoft.com/office/officeart/2005/8/layout/radial6"/>
    <dgm:cxn modelId="{519C7A72-A3D1-46EA-A991-153D24486395}" type="presParOf" srcId="{C5DD7879-C1D8-43C2-A69B-6A8F41B182FE}" destId="{D024E5C8-FE82-4167-BC80-E20CE8BFF932}" srcOrd="13" destOrd="0" presId="urn:microsoft.com/office/officeart/2005/8/layout/radial6"/>
    <dgm:cxn modelId="{B031CF74-3080-4BBE-9918-36EFCB2921E5}" type="presParOf" srcId="{C5DD7879-C1D8-43C2-A69B-6A8F41B182FE}" destId="{FF2BFE5A-7396-4466-A5C9-B520EC299117}" srcOrd="14" destOrd="0" presId="urn:microsoft.com/office/officeart/2005/8/layout/radial6"/>
    <dgm:cxn modelId="{9B74E1BB-2AF1-483D-830E-40E0EF9D243D}" type="presParOf" srcId="{C5DD7879-C1D8-43C2-A69B-6A8F41B182FE}" destId="{99E6C406-72AA-4A8B-9590-3F103B1F2DA6}" srcOrd="15" destOrd="0" presId="urn:microsoft.com/office/officeart/2005/8/layout/radial6"/>
    <dgm:cxn modelId="{48B89CC4-0028-4514-B7D4-9D1CCA6E620B}" type="presParOf" srcId="{C5DD7879-C1D8-43C2-A69B-6A8F41B182FE}" destId="{A9B44AA1-2295-4961-9C58-549A4BB70CDA}" srcOrd="16" destOrd="0" presId="urn:microsoft.com/office/officeart/2005/8/layout/radial6"/>
    <dgm:cxn modelId="{398B84D9-90F5-4ED0-B2B0-8860E2621886}" type="presParOf" srcId="{C5DD7879-C1D8-43C2-A69B-6A8F41B182FE}" destId="{F7AFC01B-9B30-44AC-977A-EF6EC5F9CE18}" srcOrd="17" destOrd="0" presId="urn:microsoft.com/office/officeart/2005/8/layout/radial6"/>
    <dgm:cxn modelId="{3430870E-D72B-4AD5-9318-B6A7A42E70CC}" type="presParOf" srcId="{C5DD7879-C1D8-43C2-A69B-6A8F41B182FE}" destId="{880FEA72-5774-410B-912C-4356DFA4A53B}" srcOrd="18" destOrd="0" presId="urn:microsoft.com/office/officeart/2005/8/layout/radial6"/>
    <dgm:cxn modelId="{ECDC799C-2D5B-4F93-996B-233FB5243760}" type="presParOf" srcId="{C5DD7879-C1D8-43C2-A69B-6A8F41B182FE}" destId="{46E179C2-A7B9-469C-A7CF-6390F646ABAA}" srcOrd="19" destOrd="0" presId="urn:microsoft.com/office/officeart/2005/8/layout/radial6"/>
    <dgm:cxn modelId="{DE094ADB-ED28-45B2-A29E-5961974D9EFD}" type="presParOf" srcId="{C5DD7879-C1D8-43C2-A69B-6A8F41B182FE}" destId="{5C8C6E7E-301A-486F-96B3-A5D5FF0EBA08}" srcOrd="20" destOrd="0" presId="urn:microsoft.com/office/officeart/2005/8/layout/radial6"/>
    <dgm:cxn modelId="{66666803-4DB5-4B9C-A1AA-7B5C2771C8A3}" type="presParOf" srcId="{C5DD7879-C1D8-43C2-A69B-6A8F41B182FE}" destId="{A44CFCCC-C512-4CCC-AAA7-F82DF1E0E25D}" srcOrd="21" destOrd="0" presId="urn:microsoft.com/office/officeart/2005/8/layout/radial6"/>
    <dgm:cxn modelId="{F99DBE01-62B1-44D1-A953-82AFF40ACF58}" type="presParOf" srcId="{C5DD7879-C1D8-43C2-A69B-6A8F41B182FE}" destId="{9263F0ED-6419-42E7-804C-659976EFC4B0}" srcOrd="22" destOrd="0" presId="urn:microsoft.com/office/officeart/2005/8/layout/radial6"/>
    <dgm:cxn modelId="{89D10E84-1737-4079-8297-729DE345A19E}" type="presParOf" srcId="{C5DD7879-C1D8-43C2-A69B-6A8F41B182FE}" destId="{40602AD2-8780-4454-A6F9-41D7822A65B4}" srcOrd="23" destOrd="0" presId="urn:microsoft.com/office/officeart/2005/8/layout/radial6"/>
    <dgm:cxn modelId="{F87FA291-065F-439A-AC91-B1CBFC374151}" type="presParOf" srcId="{C5DD7879-C1D8-43C2-A69B-6A8F41B182FE}" destId="{0B594620-2E4A-43E0-9292-EA57594D8911}" srcOrd="24" destOrd="0" presId="urn:microsoft.com/office/officeart/2005/8/layout/radial6"/>
    <dgm:cxn modelId="{EA409E01-33ED-424A-B79F-D61D0E8F32EF}" type="presParOf" srcId="{C5DD7879-C1D8-43C2-A69B-6A8F41B182FE}" destId="{B7FB4E29-058C-49AC-AC49-61E64181AC7E}" srcOrd="25" destOrd="0" presId="urn:microsoft.com/office/officeart/2005/8/layout/radial6"/>
    <dgm:cxn modelId="{FB670AF2-6B54-454C-8943-ECB9A3AECFFE}" type="presParOf" srcId="{C5DD7879-C1D8-43C2-A69B-6A8F41B182FE}" destId="{779B1672-256A-4ABC-BB65-634F9A68D696}" srcOrd="26" destOrd="0" presId="urn:microsoft.com/office/officeart/2005/8/layout/radial6"/>
    <dgm:cxn modelId="{8A6B877B-AF82-4E80-B30A-5BD0946CD020}" type="presParOf" srcId="{C5DD7879-C1D8-43C2-A69B-6A8F41B182FE}" destId="{EFD3D3E0-BDE9-4A34-A7BF-0E86D23927A9}" srcOrd="27" destOrd="0" presId="urn:microsoft.com/office/officeart/2005/8/layout/radial6"/>
    <dgm:cxn modelId="{86A9B135-8A64-4544-8534-20F2F90290E5}" type="presParOf" srcId="{C5DD7879-C1D8-43C2-A69B-6A8F41B182FE}" destId="{24D4E3A9-3126-4825-ACC7-8582D1727C9B}" srcOrd="28" destOrd="0" presId="urn:microsoft.com/office/officeart/2005/8/layout/radial6"/>
    <dgm:cxn modelId="{38C902C1-FB85-469D-91AD-D75E039C6108}" type="presParOf" srcId="{C5DD7879-C1D8-43C2-A69B-6A8F41B182FE}" destId="{D39E16B4-D111-4AF0-A9FF-3AA453AAF435}" srcOrd="29" destOrd="0" presId="urn:microsoft.com/office/officeart/2005/8/layout/radial6"/>
    <dgm:cxn modelId="{D68D1A52-1273-46A3-BEDE-2F48C2FBFEC4}" type="presParOf" srcId="{C5DD7879-C1D8-43C2-A69B-6A8F41B182FE}" destId="{C09B5E72-2B7A-496D-8983-EF0BF01BCFB7}" srcOrd="30" destOrd="0" presId="urn:microsoft.com/office/officeart/2005/8/layout/radial6"/>
    <dgm:cxn modelId="{CD279378-C1B5-4899-8716-142EC66AF6EC}" type="presParOf" srcId="{C5DD7879-C1D8-43C2-A69B-6A8F41B182FE}" destId="{388DBAE1-0503-434D-A984-C63E179FA2D6}" srcOrd="31" destOrd="0" presId="urn:microsoft.com/office/officeart/2005/8/layout/radial6"/>
    <dgm:cxn modelId="{E61918C2-0AA1-405B-8A2F-1074C596A61C}" type="presParOf" srcId="{C5DD7879-C1D8-43C2-A69B-6A8F41B182FE}" destId="{BA9D9ECD-5509-4A08-A295-77E8987AECAB}" srcOrd="32" destOrd="0" presId="urn:microsoft.com/office/officeart/2005/8/layout/radial6"/>
    <dgm:cxn modelId="{9124EDD9-DC02-41AD-B777-73B5139356CA}" type="presParOf" srcId="{C5DD7879-C1D8-43C2-A69B-6A8F41B182FE}" destId="{7E498854-C1BC-4DFE-8C05-547F2F3D0AB9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E63EFA-7C0B-4017-A72C-A4C6922DA74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C0D4FF1-2F5D-48C1-BAF8-566E5A5C4780}">
      <dgm:prSet phldrT="[Text]"/>
      <dgm:spPr/>
      <dgm:t>
        <a:bodyPr/>
        <a:lstStyle/>
        <a:p>
          <a:r>
            <a:rPr lang="en-GB" dirty="0"/>
            <a:t>Communication!!</a:t>
          </a:r>
        </a:p>
      </dgm:t>
    </dgm:pt>
    <dgm:pt modelId="{63D77725-8537-499A-AAF8-1CFDC212292D}" type="parTrans" cxnId="{B42CE81B-EC78-4038-8B96-FDE2EDD812CD}">
      <dgm:prSet/>
      <dgm:spPr/>
      <dgm:t>
        <a:bodyPr/>
        <a:lstStyle/>
        <a:p>
          <a:endParaRPr lang="en-GB"/>
        </a:p>
      </dgm:t>
    </dgm:pt>
    <dgm:pt modelId="{4CDCAC79-8387-4ED0-9317-2386D9E2B8D9}" type="sibTrans" cxnId="{B42CE81B-EC78-4038-8B96-FDE2EDD812CD}">
      <dgm:prSet/>
      <dgm:spPr/>
      <dgm:t>
        <a:bodyPr/>
        <a:lstStyle/>
        <a:p>
          <a:endParaRPr lang="en-GB"/>
        </a:p>
      </dgm:t>
    </dgm:pt>
    <dgm:pt modelId="{AE1C383E-9051-407A-9FC6-DAD191EC2E6F}">
      <dgm:prSet phldrT="[Text]"/>
      <dgm:spPr/>
      <dgm:t>
        <a:bodyPr/>
        <a:lstStyle/>
        <a:p>
          <a:r>
            <a:rPr lang="en-GB" dirty="0"/>
            <a:t>Learning to manage the agitated/angry patient</a:t>
          </a:r>
        </a:p>
      </dgm:t>
    </dgm:pt>
    <dgm:pt modelId="{FDC2BABE-8468-4B39-9E99-4337DB1F3898}" type="parTrans" cxnId="{8F267504-BC19-4720-B498-81CC44126CAF}">
      <dgm:prSet/>
      <dgm:spPr/>
      <dgm:t>
        <a:bodyPr/>
        <a:lstStyle/>
        <a:p>
          <a:endParaRPr lang="en-GB"/>
        </a:p>
      </dgm:t>
    </dgm:pt>
    <dgm:pt modelId="{F5333A2D-D61D-415D-950F-98B185F841B1}" type="sibTrans" cxnId="{8F267504-BC19-4720-B498-81CC44126CAF}">
      <dgm:prSet/>
      <dgm:spPr/>
      <dgm:t>
        <a:bodyPr/>
        <a:lstStyle/>
        <a:p>
          <a:endParaRPr lang="en-GB"/>
        </a:p>
      </dgm:t>
    </dgm:pt>
    <dgm:pt modelId="{54866202-A83C-4AB3-850B-0FC94DEDD7FD}">
      <dgm:prSet phldrT="[Text]"/>
      <dgm:spPr/>
      <dgm:t>
        <a:bodyPr/>
        <a:lstStyle/>
        <a:p>
          <a:r>
            <a:rPr lang="en-GB" dirty="0"/>
            <a:t>Learning about legal frameworks such as Mental Health Act, Mental Capacity Act, DOLS</a:t>
          </a:r>
        </a:p>
      </dgm:t>
    </dgm:pt>
    <dgm:pt modelId="{00584025-F5FF-4EF9-B918-84FDEA6939F1}" type="parTrans" cxnId="{1684ACBB-B203-4FF2-B563-EF018A85139C}">
      <dgm:prSet/>
      <dgm:spPr/>
      <dgm:t>
        <a:bodyPr/>
        <a:lstStyle/>
        <a:p>
          <a:endParaRPr lang="en-GB"/>
        </a:p>
      </dgm:t>
    </dgm:pt>
    <dgm:pt modelId="{F68832FD-5F19-4273-B0FE-02C731758930}" type="sibTrans" cxnId="{1684ACBB-B203-4FF2-B563-EF018A85139C}">
      <dgm:prSet/>
      <dgm:spPr/>
      <dgm:t>
        <a:bodyPr/>
        <a:lstStyle/>
        <a:p>
          <a:endParaRPr lang="en-GB"/>
        </a:p>
      </dgm:t>
    </dgm:pt>
    <dgm:pt modelId="{A52EDD36-0B16-4DED-A706-DC34575ACFCF}">
      <dgm:prSet phldrT="[Text]"/>
      <dgm:spPr/>
      <dgm:t>
        <a:bodyPr/>
        <a:lstStyle/>
        <a:p>
          <a:r>
            <a:rPr lang="en-GB" dirty="0"/>
            <a:t>Learning how to give compassionate, holistic person-centred care to patients who have co-morbid mental illness</a:t>
          </a:r>
        </a:p>
      </dgm:t>
    </dgm:pt>
    <dgm:pt modelId="{398BD376-86A6-4CDB-B883-0351F2EBB479}" type="parTrans" cxnId="{238DC7D8-E233-4F81-8476-4D914F89CDA1}">
      <dgm:prSet/>
      <dgm:spPr/>
      <dgm:t>
        <a:bodyPr/>
        <a:lstStyle/>
        <a:p>
          <a:endParaRPr lang="en-GB"/>
        </a:p>
      </dgm:t>
    </dgm:pt>
    <dgm:pt modelId="{F468C910-0BFF-459F-B251-53C3A793B78B}" type="sibTrans" cxnId="{238DC7D8-E233-4F81-8476-4D914F89CDA1}">
      <dgm:prSet/>
      <dgm:spPr/>
      <dgm:t>
        <a:bodyPr/>
        <a:lstStyle/>
        <a:p>
          <a:endParaRPr lang="en-GB"/>
        </a:p>
      </dgm:t>
    </dgm:pt>
    <dgm:pt modelId="{ACEE924A-E08B-4717-99DA-0F53CA6CFEBF}" type="pres">
      <dgm:prSet presAssocID="{EDE63EFA-7C0B-4017-A72C-A4C6922DA74E}" presName="Name0" presStyleCnt="0">
        <dgm:presLayoutVars>
          <dgm:chMax val="7"/>
          <dgm:chPref val="7"/>
          <dgm:dir/>
        </dgm:presLayoutVars>
      </dgm:prSet>
      <dgm:spPr/>
    </dgm:pt>
    <dgm:pt modelId="{FF061B51-DF21-4C5B-871C-BE91966EE6C1}" type="pres">
      <dgm:prSet presAssocID="{EDE63EFA-7C0B-4017-A72C-A4C6922DA74E}" presName="Name1" presStyleCnt="0"/>
      <dgm:spPr/>
    </dgm:pt>
    <dgm:pt modelId="{E53E5888-4755-469E-AFA5-7133D207344A}" type="pres">
      <dgm:prSet presAssocID="{EDE63EFA-7C0B-4017-A72C-A4C6922DA74E}" presName="cycle" presStyleCnt="0"/>
      <dgm:spPr/>
    </dgm:pt>
    <dgm:pt modelId="{2A825FF4-A6CC-4460-8B71-7DFBADEC7C4C}" type="pres">
      <dgm:prSet presAssocID="{EDE63EFA-7C0B-4017-A72C-A4C6922DA74E}" presName="srcNode" presStyleLbl="node1" presStyleIdx="0" presStyleCnt="4"/>
      <dgm:spPr/>
    </dgm:pt>
    <dgm:pt modelId="{1EBFEBF2-7A0B-4623-95DA-03F22310C7CF}" type="pres">
      <dgm:prSet presAssocID="{EDE63EFA-7C0B-4017-A72C-A4C6922DA74E}" presName="conn" presStyleLbl="parChTrans1D2" presStyleIdx="0" presStyleCnt="1"/>
      <dgm:spPr/>
    </dgm:pt>
    <dgm:pt modelId="{9A327101-4C82-4203-94AF-3E16C361ABAA}" type="pres">
      <dgm:prSet presAssocID="{EDE63EFA-7C0B-4017-A72C-A4C6922DA74E}" presName="extraNode" presStyleLbl="node1" presStyleIdx="0" presStyleCnt="4"/>
      <dgm:spPr/>
    </dgm:pt>
    <dgm:pt modelId="{6CAB1320-F171-42A8-9D85-80B8AFF6466B}" type="pres">
      <dgm:prSet presAssocID="{EDE63EFA-7C0B-4017-A72C-A4C6922DA74E}" presName="dstNode" presStyleLbl="node1" presStyleIdx="0" presStyleCnt="4"/>
      <dgm:spPr/>
    </dgm:pt>
    <dgm:pt modelId="{A2857F30-FB57-4DDF-BC6A-4F1202D79377}" type="pres">
      <dgm:prSet presAssocID="{CC0D4FF1-2F5D-48C1-BAF8-566E5A5C4780}" presName="text_1" presStyleLbl="node1" presStyleIdx="0" presStyleCnt="4">
        <dgm:presLayoutVars>
          <dgm:bulletEnabled val="1"/>
        </dgm:presLayoutVars>
      </dgm:prSet>
      <dgm:spPr/>
    </dgm:pt>
    <dgm:pt modelId="{BC4172E7-69D1-42C8-92BD-7C800064FCEF}" type="pres">
      <dgm:prSet presAssocID="{CC0D4FF1-2F5D-48C1-BAF8-566E5A5C4780}" presName="accent_1" presStyleCnt="0"/>
      <dgm:spPr/>
    </dgm:pt>
    <dgm:pt modelId="{CF05E706-FEA1-4C17-B76C-CD2C31EF0C5A}" type="pres">
      <dgm:prSet presAssocID="{CC0D4FF1-2F5D-48C1-BAF8-566E5A5C4780}" presName="accentRepeatNode" presStyleLbl="solidFgAcc1" presStyleIdx="0" presStyleCnt="4"/>
      <dgm:spPr/>
    </dgm:pt>
    <dgm:pt modelId="{DFA8DD3B-0FFE-40C8-B8E2-E2A2553017AF}" type="pres">
      <dgm:prSet presAssocID="{AE1C383E-9051-407A-9FC6-DAD191EC2E6F}" presName="text_2" presStyleLbl="node1" presStyleIdx="1" presStyleCnt="4">
        <dgm:presLayoutVars>
          <dgm:bulletEnabled val="1"/>
        </dgm:presLayoutVars>
      </dgm:prSet>
      <dgm:spPr/>
    </dgm:pt>
    <dgm:pt modelId="{EF875F53-98F7-44FC-8FF3-F122D5227967}" type="pres">
      <dgm:prSet presAssocID="{AE1C383E-9051-407A-9FC6-DAD191EC2E6F}" presName="accent_2" presStyleCnt="0"/>
      <dgm:spPr/>
    </dgm:pt>
    <dgm:pt modelId="{0A838C53-93CF-4C12-93FC-6E322C122201}" type="pres">
      <dgm:prSet presAssocID="{AE1C383E-9051-407A-9FC6-DAD191EC2E6F}" presName="accentRepeatNode" presStyleLbl="solidFgAcc1" presStyleIdx="1" presStyleCnt="4"/>
      <dgm:spPr/>
    </dgm:pt>
    <dgm:pt modelId="{EBC169BB-5C47-4E24-819B-0226A34A33FE}" type="pres">
      <dgm:prSet presAssocID="{54866202-A83C-4AB3-850B-0FC94DEDD7FD}" presName="text_3" presStyleLbl="node1" presStyleIdx="2" presStyleCnt="4">
        <dgm:presLayoutVars>
          <dgm:bulletEnabled val="1"/>
        </dgm:presLayoutVars>
      </dgm:prSet>
      <dgm:spPr/>
    </dgm:pt>
    <dgm:pt modelId="{B4CF1075-D791-4711-8C2A-9E51E4FEB105}" type="pres">
      <dgm:prSet presAssocID="{54866202-A83C-4AB3-850B-0FC94DEDD7FD}" presName="accent_3" presStyleCnt="0"/>
      <dgm:spPr/>
    </dgm:pt>
    <dgm:pt modelId="{6FC1C66F-1793-41AD-925A-CB72B3B1023C}" type="pres">
      <dgm:prSet presAssocID="{54866202-A83C-4AB3-850B-0FC94DEDD7FD}" presName="accentRepeatNode" presStyleLbl="solidFgAcc1" presStyleIdx="2" presStyleCnt="4"/>
      <dgm:spPr/>
    </dgm:pt>
    <dgm:pt modelId="{81263239-DB5D-48E5-8019-6AF5B9C0568B}" type="pres">
      <dgm:prSet presAssocID="{A52EDD36-0B16-4DED-A706-DC34575ACFCF}" presName="text_4" presStyleLbl="node1" presStyleIdx="3" presStyleCnt="4">
        <dgm:presLayoutVars>
          <dgm:bulletEnabled val="1"/>
        </dgm:presLayoutVars>
      </dgm:prSet>
      <dgm:spPr/>
    </dgm:pt>
    <dgm:pt modelId="{C5FB76F1-F757-43B7-B3B5-9A76D543E244}" type="pres">
      <dgm:prSet presAssocID="{A52EDD36-0B16-4DED-A706-DC34575ACFCF}" presName="accent_4" presStyleCnt="0"/>
      <dgm:spPr/>
    </dgm:pt>
    <dgm:pt modelId="{70A90330-FF07-4DBA-AC91-13A8B1A942E6}" type="pres">
      <dgm:prSet presAssocID="{A52EDD36-0B16-4DED-A706-DC34575ACFCF}" presName="accentRepeatNode" presStyleLbl="solidFgAcc1" presStyleIdx="3" presStyleCnt="4"/>
      <dgm:spPr/>
    </dgm:pt>
  </dgm:ptLst>
  <dgm:cxnLst>
    <dgm:cxn modelId="{8F267504-BC19-4720-B498-81CC44126CAF}" srcId="{EDE63EFA-7C0B-4017-A72C-A4C6922DA74E}" destId="{AE1C383E-9051-407A-9FC6-DAD191EC2E6F}" srcOrd="1" destOrd="0" parTransId="{FDC2BABE-8468-4B39-9E99-4337DB1F3898}" sibTransId="{F5333A2D-D61D-415D-950F-98B185F841B1}"/>
    <dgm:cxn modelId="{2134FE0C-0DDF-494B-A3AB-8E80A8F5D8D0}" type="presOf" srcId="{AE1C383E-9051-407A-9FC6-DAD191EC2E6F}" destId="{DFA8DD3B-0FFE-40C8-B8E2-E2A2553017AF}" srcOrd="0" destOrd="0" presId="urn:microsoft.com/office/officeart/2008/layout/VerticalCurvedList"/>
    <dgm:cxn modelId="{B42CE81B-EC78-4038-8B96-FDE2EDD812CD}" srcId="{EDE63EFA-7C0B-4017-A72C-A4C6922DA74E}" destId="{CC0D4FF1-2F5D-48C1-BAF8-566E5A5C4780}" srcOrd="0" destOrd="0" parTransId="{63D77725-8537-499A-AAF8-1CFDC212292D}" sibTransId="{4CDCAC79-8387-4ED0-9317-2386D9E2B8D9}"/>
    <dgm:cxn modelId="{E3020874-06B2-4A29-8D47-E75F2D22858F}" type="presOf" srcId="{EDE63EFA-7C0B-4017-A72C-A4C6922DA74E}" destId="{ACEE924A-E08B-4717-99DA-0F53CA6CFEBF}" srcOrd="0" destOrd="0" presId="urn:microsoft.com/office/officeart/2008/layout/VerticalCurvedList"/>
    <dgm:cxn modelId="{420B5077-F9FB-4F5C-9B50-533885437AA5}" type="presOf" srcId="{54866202-A83C-4AB3-850B-0FC94DEDD7FD}" destId="{EBC169BB-5C47-4E24-819B-0226A34A33FE}" srcOrd="0" destOrd="0" presId="urn:microsoft.com/office/officeart/2008/layout/VerticalCurvedList"/>
    <dgm:cxn modelId="{87E2CD8F-2A55-42D4-A259-B28C91B3D8AE}" type="presOf" srcId="{4CDCAC79-8387-4ED0-9317-2386D9E2B8D9}" destId="{1EBFEBF2-7A0B-4623-95DA-03F22310C7CF}" srcOrd="0" destOrd="0" presId="urn:microsoft.com/office/officeart/2008/layout/VerticalCurvedList"/>
    <dgm:cxn modelId="{C3D47396-6EC3-4D16-9B78-80CF411858FC}" type="presOf" srcId="{A52EDD36-0B16-4DED-A706-DC34575ACFCF}" destId="{81263239-DB5D-48E5-8019-6AF5B9C0568B}" srcOrd="0" destOrd="0" presId="urn:microsoft.com/office/officeart/2008/layout/VerticalCurvedList"/>
    <dgm:cxn modelId="{7AC6D49D-F5AA-41C7-A4D1-9A63B8E1D5F5}" type="presOf" srcId="{CC0D4FF1-2F5D-48C1-BAF8-566E5A5C4780}" destId="{A2857F30-FB57-4DDF-BC6A-4F1202D79377}" srcOrd="0" destOrd="0" presId="urn:microsoft.com/office/officeart/2008/layout/VerticalCurvedList"/>
    <dgm:cxn modelId="{1684ACBB-B203-4FF2-B563-EF018A85139C}" srcId="{EDE63EFA-7C0B-4017-A72C-A4C6922DA74E}" destId="{54866202-A83C-4AB3-850B-0FC94DEDD7FD}" srcOrd="2" destOrd="0" parTransId="{00584025-F5FF-4EF9-B918-84FDEA6939F1}" sibTransId="{F68832FD-5F19-4273-B0FE-02C731758930}"/>
    <dgm:cxn modelId="{238DC7D8-E233-4F81-8476-4D914F89CDA1}" srcId="{EDE63EFA-7C0B-4017-A72C-A4C6922DA74E}" destId="{A52EDD36-0B16-4DED-A706-DC34575ACFCF}" srcOrd="3" destOrd="0" parTransId="{398BD376-86A6-4CDB-B883-0351F2EBB479}" sibTransId="{F468C910-0BFF-459F-B251-53C3A793B78B}"/>
    <dgm:cxn modelId="{5586A68B-1396-489F-BD23-3CEB96F92976}" type="presParOf" srcId="{ACEE924A-E08B-4717-99DA-0F53CA6CFEBF}" destId="{FF061B51-DF21-4C5B-871C-BE91966EE6C1}" srcOrd="0" destOrd="0" presId="urn:microsoft.com/office/officeart/2008/layout/VerticalCurvedList"/>
    <dgm:cxn modelId="{C42C9F87-EBCF-44B8-A483-1172A289B7FD}" type="presParOf" srcId="{FF061B51-DF21-4C5B-871C-BE91966EE6C1}" destId="{E53E5888-4755-469E-AFA5-7133D207344A}" srcOrd="0" destOrd="0" presId="urn:microsoft.com/office/officeart/2008/layout/VerticalCurvedList"/>
    <dgm:cxn modelId="{55A9FC26-B3B3-4C37-8EEF-ABA26017EE1F}" type="presParOf" srcId="{E53E5888-4755-469E-AFA5-7133D207344A}" destId="{2A825FF4-A6CC-4460-8B71-7DFBADEC7C4C}" srcOrd="0" destOrd="0" presId="urn:microsoft.com/office/officeart/2008/layout/VerticalCurvedList"/>
    <dgm:cxn modelId="{5F9077CA-2235-40D6-B143-FD4D37660BCD}" type="presParOf" srcId="{E53E5888-4755-469E-AFA5-7133D207344A}" destId="{1EBFEBF2-7A0B-4623-95DA-03F22310C7CF}" srcOrd="1" destOrd="0" presId="urn:microsoft.com/office/officeart/2008/layout/VerticalCurvedList"/>
    <dgm:cxn modelId="{8B7F25C9-DBBD-405A-A8B7-8D6CBAC208E4}" type="presParOf" srcId="{E53E5888-4755-469E-AFA5-7133D207344A}" destId="{9A327101-4C82-4203-94AF-3E16C361ABAA}" srcOrd="2" destOrd="0" presId="urn:microsoft.com/office/officeart/2008/layout/VerticalCurvedList"/>
    <dgm:cxn modelId="{834CC85E-6735-4C7C-90A1-6857C2479D60}" type="presParOf" srcId="{E53E5888-4755-469E-AFA5-7133D207344A}" destId="{6CAB1320-F171-42A8-9D85-80B8AFF6466B}" srcOrd="3" destOrd="0" presId="urn:microsoft.com/office/officeart/2008/layout/VerticalCurvedList"/>
    <dgm:cxn modelId="{E7BEF3E0-2D0D-431B-9AA5-A64523EF223E}" type="presParOf" srcId="{FF061B51-DF21-4C5B-871C-BE91966EE6C1}" destId="{A2857F30-FB57-4DDF-BC6A-4F1202D79377}" srcOrd="1" destOrd="0" presId="urn:microsoft.com/office/officeart/2008/layout/VerticalCurvedList"/>
    <dgm:cxn modelId="{03FE20F7-2818-4825-9E3B-41E769BAB3EB}" type="presParOf" srcId="{FF061B51-DF21-4C5B-871C-BE91966EE6C1}" destId="{BC4172E7-69D1-42C8-92BD-7C800064FCEF}" srcOrd="2" destOrd="0" presId="urn:microsoft.com/office/officeart/2008/layout/VerticalCurvedList"/>
    <dgm:cxn modelId="{A5B194F9-0AED-41D1-A14F-273D658DA1D4}" type="presParOf" srcId="{BC4172E7-69D1-42C8-92BD-7C800064FCEF}" destId="{CF05E706-FEA1-4C17-B76C-CD2C31EF0C5A}" srcOrd="0" destOrd="0" presId="urn:microsoft.com/office/officeart/2008/layout/VerticalCurvedList"/>
    <dgm:cxn modelId="{99D3E09A-1076-44A7-8678-3371320C05B5}" type="presParOf" srcId="{FF061B51-DF21-4C5B-871C-BE91966EE6C1}" destId="{DFA8DD3B-0FFE-40C8-B8E2-E2A2553017AF}" srcOrd="3" destOrd="0" presId="urn:microsoft.com/office/officeart/2008/layout/VerticalCurvedList"/>
    <dgm:cxn modelId="{337EA15C-AD72-4C41-8911-CDAA2AD9BD26}" type="presParOf" srcId="{FF061B51-DF21-4C5B-871C-BE91966EE6C1}" destId="{EF875F53-98F7-44FC-8FF3-F122D5227967}" srcOrd="4" destOrd="0" presId="urn:microsoft.com/office/officeart/2008/layout/VerticalCurvedList"/>
    <dgm:cxn modelId="{89135E0A-7110-41C3-8DD8-B99943AE44C7}" type="presParOf" srcId="{EF875F53-98F7-44FC-8FF3-F122D5227967}" destId="{0A838C53-93CF-4C12-93FC-6E322C122201}" srcOrd="0" destOrd="0" presId="urn:microsoft.com/office/officeart/2008/layout/VerticalCurvedList"/>
    <dgm:cxn modelId="{EA88528C-456B-4108-95EA-2F866E9A8CBF}" type="presParOf" srcId="{FF061B51-DF21-4C5B-871C-BE91966EE6C1}" destId="{EBC169BB-5C47-4E24-819B-0226A34A33FE}" srcOrd="5" destOrd="0" presId="urn:microsoft.com/office/officeart/2008/layout/VerticalCurvedList"/>
    <dgm:cxn modelId="{A9C12BB4-AB76-4510-A4AE-828C484DF427}" type="presParOf" srcId="{FF061B51-DF21-4C5B-871C-BE91966EE6C1}" destId="{B4CF1075-D791-4711-8C2A-9E51E4FEB105}" srcOrd="6" destOrd="0" presId="urn:microsoft.com/office/officeart/2008/layout/VerticalCurvedList"/>
    <dgm:cxn modelId="{E930313C-61C4-4B96-915F-FB46D44A0E08}" type="presParOf" srcId="{B4CF1075-D791-4711-8C2A-9E51E4FEB105}" destId="{6FC1C66F-1793-41AD-925A-CB72B3B1023C}" srcOrd="0" destOrd="0" presId="urn:microsoft.com/office/officeart/2008/layout/VerticalCurvedList"/>
    <dgm:cxn modelId="{9C407816-72C2-4ED2-B753-6B2E05F525C7}" type="presParOf" srcId="{FF061B51-DF21-4C5B-871C-BE91966EE6C1}" destId="{81263239-DB5D-48E5-8019-6AF5B9C0568B}" srcOrd="7" destOrd="0" presId="urn:microsoft.com/office/officeart/2008/layout/VerticalCurvedList"/>
    <dgm:cxn modelId="{58DD14DD-07EF-43C1-B525-70ABBAA190E3}" type="presParOf" srcId="{FF061B51-DF21-4C5B-871C-BE91966EE6C1}" destId="{C5FB76F1-F757-43B7-B3B5-9A76D543E244}" srcOrd="8" destOrd="0" presId="urn:microsoft.com/office/officeart/2008/layout/VerticalCurvedList"/>
    <dgm:cxn modelId="{11A92257-298A-4EA5-AD05-33888834F2D4}" type="presParOf" srcId="{C5FB76F1-F757-43B7-B3B5-9A76D543E244}" destId="{70A90330-FF07-4DBA-AC91-13A8B1A942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EA4817-CAAD-422F-AE25-BA747673287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F68E23C-F626-4801-BF37-5D843631DCFB}">
      <dgm:prSet phldrT="[Text]" custT="1"/>
      <dgm:spPr/>
      <dgm:t>
        <a:bodyPr/>
        <a:lstStyle/>
        <a:p>
          <a:r>
            <a:rPr lang="en-GB" sz="1200" b="1" dirty="0"/>
            <a:t>Time</a:t>
          </a:r>
          <a:endParaRPr lang="en-GB" sz="1100" b="1" dirty="0"/>
        </a:p>
      </dgm:t>
    </dgm:pt>
    <dgm:pt modelId="{46CD89BC-DF0E-4A8C-9159-D5E5EEB37D80}" type="parTrans" cxnId="{4980C31F-3F81-4E51-9605-8BFD79E193EE}">
      <dgm:prSet/>
      <dgm:spPr/>
      <dgm:t>
        <a:bodyPr/>
        <a:lstStyle/>
        <a:p>
          <a:endParaRPr lang="en-GB"/>
        </a:p>
      </dgm:t>
    </dgm:pt>
    <dgm:pt modelId="{B0900345-8CEA-4175-9D7E-CAA7476DD6D0}" type="sibTrans" cxnId="{4980C31F-3F81-4E51-9605-8BFD79E193EE}">
      <dgm:prSet/>
      <dgm:spPr/>
      <dgm:t>
        <a:bodyPr/>
        <a:lstStyle/>
        <a:p>
          <a:endParaRPr lang="en-GB"/>
        </a:p>
      </dgm:t>
    </dgm:pt>
    <dgm:pt modelId="{C6AB7561-F2EB-44C8-863A-15F22906BA1D}">
      <dgm:prSet phldrT="[Text]"/>
      <dgm:spPr/>
      <dgm:t>
        <a:bodyPr/>
        <a:lstStyle/>
        <a:p>
          <a:r>
            <a:rPr lang="en-GB" dirty="0"/>
            <a:t>For reflection, learning and portfolio work</a:t>
          </a:r>
        </a:p>
      </dgm:t>
    </dgm:pt>
    <dgm:pt modelId="{DDDF51F1-AD17-40E7-80FC-E586CB68BCFE}" type="parTrans" cxnId="{747CA51B-DD6C-4444-90BA-4A6D760492A5}">
      <dgm:prSet/>
      <dgm:spPr/>
      <dgm:t>
        <a:bodyPr/>
        <a:lstStyle/>
        <a:p>
          <a:endParaRPr lang="en-GB"/>
        </a:p>
      </dgm:t>
    </dgm:pt>
    <dgm:pt modelId="{538506BA-1D8F-4D15-B0E4-273299073C8A}" type="sibTrans" cxnId="{747CA51B-DD6C-4444-90BA-4A6D760492A5}">
      <dgm:prSet/>
      <dgm:spPr/>
      <dgm:t>
        <a:bodyPr/>
        <a:lstStyle/>
        <a:p>
          <a:endParaRPr lang="en-GB"/>
        </a:p>
      </dgm:t>
    </dgm:pt>
    <dgm:pt modelId="{3321EAA7-B37D-41CC-B5A7-7AAEE9607D1B}">
      <dgm:prSet phldrT="[Text]" custT="1"/>
      <dgm:spPr/>
      <dgm:t>
        <a:bodyPr/>
        <a:lstStyle/>
        <a:p>
          <a:r>
            <a:rPr lang="en-GB" sz="1200" b="1" dirty="0"/>
            <a:t>Teaching</a:t>
          </a:r>
          <a:endParaRPr lang="en-GB" sz="1100" b="1" dirty="0"/>
        </a:p>
      </dgm:t>
    </dgm:pt>
    <dgm:pt modelId="{95128848-9066-46B6-902D-97C7AE308A94}" type="parTrans" cxnId="{0611F7A7-8BFF-46E0-A21E-0EF12EBF743B}">
      <dgm:prSet/>
      <dgm:spPr/>
      <dgm:t>
        <a:bodyPr/>
        <a:lstStyle/>
        <a:p>
          <a:endParaRPr lang="en-GB"/>
        </a:p>
      </dgm:t>
    </dgm:pt>
    <dgm:pt modelId="{229314A3-D1E2-4BB3-AE49-59BD0BD13528}" type="sibTrans" cxnId="{0611F7A7-8BFF-46E0-A21E-0EF12EBF743B}">
      <dgm:prSet/>
      <dgm:spPr/>
      <dgm:t>
        <a:bodyPr/>
        <a:lstStyle/>
        <a:p>
          <a:endParaRPr lang="en-GB"/>
        </a:p>
      </dgm:t>
    </dgm:pt>
    <dgm:pt modelId="{4CBC8636-5141-4690-939C-0A235E045EB9}">
      <dgm:prSet phldrT="[Text]"/>
      <dgm:spPr/>
      <dgm:t>
        <a:bodyPr/>
        <a:lstStyle/>
        <a:p>
          <a:r>
            <a:rPr lang="en-GB" dirty="0"/>
            <a:t>Medical students, peers and other health professionals</a:t>
          </a:r>
        </a:p>
      </dgm:t>
    </dgm:pt>
    <dgm:pt modelId="{5144E34C-0176-48DD-A591-B088C1A5BC8F}" type="parTrans" cxnId="{8C1188D9-C477-4F7E-B52D-29462AEAEFE0}">
      <dgm:prSet/>
      <dgm:spPr/>
      <dgm:t>
        <a:bodyPr/>
        <a:lstStyle/>
        <a:p>
          <a:endParaRPr lang="en-GB"/>
        </a:p>
      </dgm:t>
    </dgm:pt>
    <dgm:pt modelId="{30149AA1-CEEC-443E-A2CA-038B317263D0}" type="sibTrans" cxnId="{8C1188D9-C477-4F7E-B52D-29462AEAEFE0}">
      <dgm:prSet/>
      <dgm:spPr/>
      <dgm:t>
        <a:bodyPr/>
        <a:lstStyle/>
        <a:p>
          <a:endParaRPr lang="en-GB"/>
        </a:p>
      </dgm:t>
    </dgm:pt>
    <dgm:pt modelId="{14189F65-E4A0-4F22-9B5C-982EFF471A0D}">
      <dgm:prSet phldrT="[Text]" custT="1"/>
      <dgm:spPr/>
      <dgm:t>
        <a:bodyPr/>
        <a:lstStyle/>
        <a:p>
          <a:r>
            <a:rPr lang="en-GB" sz="1050" b="1" dirty="0">
              <a:solidFill>
                <a:srgbClr val="006747"/>
              </a:solidFill>
            </a:rPr>
            <a:t>Leadership</a:t>
          </a:r>
        </a:p>
      </dgm:t>
    </dgm:pt>
    <dgm:pt modelId="{660FB8CB-B845-4404-A0BB-0AA9085BB0F3}" type="parTrans" cxnId="{4983691C-0920-4209-9E30-A95BC108F186}">
      <dgm:prSet/>
      <dgm:spPr/>
      <dgm:t>
        <a:bodyPr/>
        <a:lstStyle/>
        <a:p>
          <a:endParaRPr lang="en-GB"/>
        </a:p>
      </dgm:t>
    </dgm:pt>
    <dgm:pt modelId="{BA3F888D-D656-4F75-8D8B-3AE1F8B61527}" type="sibTrans" cxnId="{4983691C-0920-4209-9E30-A95BC108F186}">
      <dgm:prSet/>
      <dgm:spPr/>
      <dgm:t>
        <a:bodyPr/>
        <a:lstStyle/>
        <a:p>
          <a:endParaRPr lang="en-GB"/>
        </a:p>
      </dgm:t>
    </dgm:pt>
    <dgm:pt modelId="{2B87013B-80AE-43F5-AE17-33F94374F429}">
      <dgm:prSet phldrT="[Text]"/>
      <dgm:spPr/>
      <dgm:t>
        <a:bodyPr/>
        <a:lstStyle/>
        <a:p>
          <a:r>
            <a:rPr lang="en-GB" dirty="0"/>
            <a:t>Audits, Quality Improvement Projects</a:t>
          </a:r>
        </a:p>
      </dgm:t>
    </dgm:pt>
    <dgm:pt modelId="{9FBC841B-B5E7-4F0E-B86B-8DF9C11D731E}" type="parTrans" cxnId="{42855900-D67A-4CA8-8C84-6C3C7F5D4915}">
      <dgm:prSet/>
      <dgm:spPr/>
      <dgm:t>
        <a:bodyPr/>
        <a:lstStyle/>
        <a:p>
          <a:endParaRPr lang="en-GB"/>
        </a:p>
      </dgm:t>
    </dgm:pt>
    <dgm:pt modelId="{070A823E-E3B0-4DB6-831A-DBF836A563C2}" type="sibTrans" cxnId="{42855900-D67A-4CA8-8C84-6C3C7F5D4915}">
      <dgm:prSet/>
      <dgm:spPr/>
      <dgm:t>
        <a:bodyPr/>
        <a:lstStyle/>
        <a:p>
          <a:endParaRPr lang="en-GB"/>
        </a:p>
      </dgm:t>
    </dgm:pt>
    <dgm:pt modelId="{BB592BF6-A079-41E9-A4BE-D79E2A9D80A1}">
      <dgm:prSet phldrT="[Text]"/>
      <dgm:spPr/>
      <dgm:t>
        <a:bodyPr/>
        <a:lstStyle/>
        <a:p>
          <a:r>
            <a:rPr lang="en-GB" b="1" dirty="0"/>
            <a:t>Mentorship and Supervision</a:t>
          </a:r>
        </a:p>
      </dgm:t>
    </dgm:pt>
    <dgm:pt modelId="{B4AEA65B-FEAD-436A-9036-93060E83E595}" type="parTrans" cxnId="{DB44260A-E88F-4CC2-9D50-52DA2C47BAD1}">
      <dgm:prSet/>
      <dgm:spPr/>
      <dgm:t>
        <a:bodyPr/>
        <a:lstStyle/>
        <a:p>
          <a:endParaRPr lang="en-GB"/>
        </a:p>
      </dgm:t>
    </dgm:pt>
    <dgm:pt modelId="{4E58E18B-6D3B-4C5E-AD9F-6591527494DF}" type="sibTrans" cxnId="{DB44260A-E88F-4CC2-9D50-52DA2C47BAD1}">
      <dgm:prSet/>
      <dgm:spPr/>
      <dgm:t>
        <a:bodyPr/>
        <a:lstStyle/>
        <a:p>
          <a:endParaRPr lang="en-GB"/>
        </a:p>
      </dgm:t>
    </dgm:pt>
    <dgm:pt modelId="{6438143D-104C-4DDA-B80E-1FC5B3E58CAD}">
      <dgm:prSet phldrT="[Text]"/>
      <dgm:spPr/>
      <dgm:t>
        <a:bodyPr/>
        <a:lstStyle/>
        <a:p>
          <a:r>
            <a:rPr lang="en-GB" dirty="0"/>
            <a:t>Strong Consultant support for career development</a:t>
          </a:r>
        </a:p>
      </dgm:t>
    </dgm:pt>
    <dgm:pt modelId="{8F7522FC-AF1E-4B25-A1D6-98DA4027B534}" type="parTrans" cxnId="{94E7D44F-7670-4BA4-927D-B11624DF87C3}">
      <dgm:prSet/>
      <dgm:spPr/>
      <dgm:t>
        <a:bodyPr/>
        <a:lstStyle/>
        <a:p>
          <a:endParaRPr lang="en-GB"/>
        </a:p>
      </dgm:t>
    </dgm:pt>
    <dgm:pt modelId="{C3BEC2B3-FBC1-464A-B0F7-5D83C4E39A2B}" type="sibTrans" cxnId="{94E7D44F-7670-4BA4-927D-B11624DF87C3}">
      <dgm:prSet/>
      <dgm:spPr/>
      <dgm:t>
        <a:bodyPr/>
        <a:lstStyle/>
        <a:p>
          <a:endParaRPr lang="en-GB"/>
        </a:p>
      </dgm:t>
    </dgm:pt>
    <dgm:pt modelId="{C61CAF0F-0645-463A-AAD6-FB0CDEE2377E}" type="pres">
      <dgm:prSet presAssocID="{5FEA4817-CAAD-422F-AE25-BA747673287F}" presName="Name0" presStyleCnt="0">
        <dgm:presLayoutVars>
          <dgm:chMax/>
          <dgm:chPref/>
          <dgm:dir/>
          <dgm:animLvl val="lvl"/>
        </dgm:presLayoutVars>
      </dgm:prSet>
      <dgm:spPr/>
    </dgm:pt>
    <dgm:pt modelId="{A74576D6-51D4-4C65-828C-1D00D0C83382}" type="pres">
      <dgm:prSet presAssocID="{DF68E23C-F626-4801-BF37-5D843631DCFB}" presName="composite" presStyleCnt="0"/>
      <dgm:spPr/>
    </dgm:pt>
    <dgm:pt modelId="{D7517587-E5C9-4CDC-B884-6359ADC4F07A}" type="pres">
      <dgm:prSet presAssocID="{DF68E23C-F626-4801-BF37-5D843631DCFB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4FCC9340-5FB5-48C5-8C89-97CF03E61B5B}" type="pres">
      <dgm:prSet presAssocID="{DF68E23C-F626-4801-BF37-5D843631DCFB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E688649-A84F-488E-BADA-F7FE7C353E52}" type="pres">
      <dgm:prSet presAssocID="{DF68E23C-F626-4801-BF37-5D843631DCFB}" presName="BalanceSpacing" presStyleCnt="0"/>
      <dgm:spPr/>
    </dgm:pt>
    <dgm:pt modelId="{B488CC87-B948-4D1B-8B16-27ACA870A9EA}" type="pres">
      <dgm:prSet presAssocID="{DF68E23C-F626-4801-BF37-5D843631DCFB}" presName="BalanceSpacing1" presStyleCnt="0"/>
      <dgm:spPr/>
    </dgm:pt>
    <dgm:pt modelId="{528BC9A7-A4A0-4ADA-B8D6-6D7E2DBA8639}" type="pres">
      <dgm:prSet presAssocID="{B0900345-8CEA-4175-9D7E-CAA7476DD6D0}" presName="Accent1Text" presStyleLbl="node1" presStyleIdx="1" presStyleCnt="8"/>
      <dgm:spPr/>
    </dgm:pt>
    <dgm:pt modelId="{7B2150ED-94D2-47B2-A07D-E4204B396D4C}" type="pres">
      <dgm:prSet presAssocID="{B0900345-8CEA-4175-9D7E-CAA7476DD6D0}" presName="spaceBetweenRectangles" presStyleCnt="0"/>
      <dgm:spPr/>
    </dgm:pt>
    <dgm:pt modelId="{F8EBE263-F210-4E42-901B-52844F0C44CC}" type="pres">
      <dgm:prSet presAssocID="{3321EAA7-B37D-41CC-B5A7-7AAEE9607D1B}" presName="composite" presStyleCnt="0"/>
      <dgm:spPr/>
    </dgm:pt>
    <dgm:pt modelId="{0DF03055-BC3E-4133-9B98-3583EA1FC430}" type="pres">
      <dgm:prSet presAssocID="{3321EAA7-B37D-41CC-B5A7-7AAEE9607D1B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B61BD85B-9A0C-48EA-8C48-E3E73FF1956E}" type="pres">
      <dgm:prSet presAssocID="{3321EAA7-B37D-41CC-B5A7-7AAEE9607D1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671368A-9433-4561-9A1A-E34333DC2533}" type="pres">
      <dgm:prSet presAssocID="{3321EAA7-B37D-41CC-B5A7-7AAEE9607D1B}" presName="BalanceSpacing" presStyleCnt="0"/>
      <dgm:spPr/>
    </dgm:pt>
    <dgm:pt modelId="{208485FC-4B74-4A81-A531-212CB77530AD}" type="pres">
      <dgm:prSet presAssocID="{3321EAA7-B37D-41CC-B5A7-7AAEE9607D1B}" presName="BalanceSpacing1" presStyleCnt="0"/>
      <dgm:spPr/>
    </dgm:pt>
    <dgm:pt modelId="{5B1548FD-5498-4E48-BF6C-7A025B1D6DE9}" type="pres">
      <dgm:prSet presAssocID="{229314A3-D1E2-4BB3-AE49-59BD0BD13528}" presName="Accent1Text" presStyleLbl="node1" presStyleIdx="3" presStyleCnt="8"/>
      <dgm:spPr/>
    </dgm:pt>
    <dgm:pt modelId="{C2F623BF-18F8-4A26-A4C3-AFFFECA8C9D8}" type="pres">
      <dgm:prSet presAssocID="{229314A3-D1E2-4BB3-AE49-59BD0BD13528}" presName="spaceBetweenRectangles" presStyleCnt="0"/>
      <dgm:spPr/>
    </dgm:pt>
    <dgm:pt modelId="{E4CD2721-06D5-4FF1-8CBA-B2CC84024738}" type="pres">
      <dgm:prSet presAssocID="{14189F65-E4A0-4F22-9B5C-982EFF471A0D}" presName="composite" presStyleCnt="0"/>
      <dgm:spPr/>
    </dgm:pt>
    <dgm:pt modelId="{14300AA2-A173-4F23-BB3A-B8E89A39708B}" type="pres">
      <dgm:prSet presAssocID="{14189F65-E4A0-4F22-9B5C-982EFF471A0D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DAC62992-AEF4-4D11-942A-94AED529D2B7}" type="pres">
      <dgm:prSet presAssocID="{14189F65-E4A0-4F22-9B5C-982EFF471A0D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0F7D3FC-EFC1-4BD6-9277-00C2C3ADC105}" type="pres">
      <dgm:prSet presAssocID="{14189F65-E4A0-4F22-9B5C-982EFF471A0D}" presName="BalanceSpacing" presStyleCnt="0"/>
      <dgm:spPr/>
    </dgm:pt>
    <dgm:pt modelId="{7D0831E7-A30E-4CD3-BDB6-C323A250F318}" type="pres">
      <dgm:prSet presAssocID="{14189F65-E4A0-4F22-9B5C-982EFF471A0D}" presName="BalanceSpacing1" presStyleCnt="0"/>
      <dgm:spPr/>
    </dgm:pt>
    <dgm:pt modelId="{DE562027-2133-4DD5-B61B-DBDF5B9ECCDC}" type="pres">
      <dgm:prSet presAssocID="{BA3F888D-D656-4F75-8D8B-3AE1F8B61527}" presName="Accent1Text" presStyleLbl="node1" presStyleIdx="5" presStyleCnt="8"/>
      <dgm:spPr/>
    </dgm:pt>
    <dgm:pt modelId="{2DBBCA04-8104-455D-98DF-C3F078DEC22C}" type="pres">
      <dgm:prSet presAssocID="{BA3F888D-D656-4F75-8D8B-3AE1F8B61527}" presName="spaceBetweenRectangles" presStyleCnt="0"/>
      <dgm:spPr/>
    </dgm:pt>
    <dgm:pt modelId="{CA16D471-E595-44E3-A055-E55ACA7D8ED1}" type="pres">
      <dgm:prSet presAssocID="{BB592BF6-A079-41E9-A4BE-D79E2A9D80A1}" presName="composite" presStyleCnt="0"/>
      <dgm:spPr/>
    </dgm:pt>
    <dgm:pt modelId="{1ED53771-1A1C-4929-B707-BBBD9F50BDEC}" type="pres">
      <dgm:prSet presAssocID="{BB592BF6-A079-41E9-A4BE-D79E2A9D80A1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8F99CC55-0D2F-449B-8E3A-5996B458F83B}" type="pres">
      <dgm:prSet presAssocID="{BB592BF6-A079-41E9-A4BE-D79E2A9D80A1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7A059CA-5A74-4F17-8DEF-D4020AA92541}" type="pres">
      <dgm:prSet presAssocID="{BB592BF6-A079-41E9-A4BE-D79E2A9D80A1}" presName="BalanceSpacing" presStyleCnt="0"/>
      <dgm:spPr/>
    </dgm:pt>
    <dgm:pt modelId="{FC8085CB-F19B-4FDB-A955-4C7E486F822A}" type="pres">
      <dgm:prSet presAssocID="{BB592BF6-A079-41E9-A4BE-D79E2A9D80A1}" presName="BalanceSpacing1" presStyleCnt="0"/>
      <dgm:spPr/>
    </dgm:pt>
    <dgm:pt modelId="{A011DBE6-83C2-43F2-A4A8-20384E43D182}" type="pres">
      <dgm:prSet presAssocID="{4E58E18B-6D3B-4C5E-AD9F-6591527494DF}" presName="Accent1Text" presStyleLbl="node1" presStyleIdx="7" presStyleCnt="8"/>
      <dgm:spPr/>
    </dgm:pt>
  </dgm:ptLst>
  <dgm:cxnLst>
    <dgm:cxn modelId="{42855900-D67A-4CA8-8C84-6C3C7F5D4915}" srcId="{14189F65-E4A0-4F22-9B5C-982EFF471A0D}" destId="{2B87013B-80AE-43F5-AE17-33F94374F429}" srcOrd="0" destOrd="0" parTransId="{9FBC841B-B5E7-4F0E-B86B-8DF9C11D731E}" sibTransId="{070A823E-E3B0-4DB6-831A-DBF836A563C2}"/>
    <dgm:cxn modelId="{DB44260A-E88F-4CC2-9D50-52DA2C47BAD1}" srcId="{5FEA4817-CAAD-422F-AE25-BA747673287F}" destId="{BB592BF6-A079-41E9-A4BE-D79E2A9D80A1}" srcOrd="3" destOrd="0" parTransId="{B4AEA65B-FEAD-436A-9036-93060E83E595}" sibTransId="{4E58E18B-6D3B-4C5E-AD9F-6591527494DF}"/>
    <dgm:cxn modelId="{96839611-9E30-4151-ACDD-8DE09CA88E3E}" type="presOf" srcId="{B0900345-8CEA-4175-9D7E-CAA7476DD6D0}" destId="{528BC9A7-A4A0-4ADA-B8D6-6D7E2DBA8639}" srcOrd="0" destOrd="0" presId="urn:microsoft.com/office/officeart/2008/layout/AlternatingHexagons"/>
    <dgm:cxn modelId="{3C1B3318-AF00-408E-9461-D34FE97A0238}" type="presOf" srcId="{BA3F888D-D656-4F75-8D8B-3AE1F8B61527}" destId="{DE562027-2133-4DD5-B61B-DBDF5B9ECCDC}" srcOrd="0" destOrd="0" presId="urn:microsoft.com/office/officeart/2008/layout/AlternatingHexagons"/>
    <dgm:cxn modelId="{747CA51B-DD6C-4444-90BA-4A6D760492A5}" srcId="{DF68E23C-F626-4801-BF37-5D843631DCFB}" destId="{C6AB7561-F2EB-44C8-863A-15F22906BA1D}" srcOrd="0" destOrd="0" parTransId="{DDDF51F1-AD17-40E7-80FC-E586CB68BCFE}" sibTransId="{538506BA-1D8F-4D15-B0E4-273299073C8A}"/>
    <dgm:cxn modelId="{4983691C-0920-4209-9E30-A95BC108F186}" srcId="{5FEA4817-CAAD-422F-AE25-BA747673287F}" destId="{14189F65-E4A0-4F22-9B5C-982EFF471A0D}" srcOrd="2" destOrd="0" parTransId="{660FB8CB-B845-4404-A0BB-0AA9085BB0F3}" sibTransId="{BA3F888D-D656-4F75-8D8B-3AE1F8B61527}"/>
    <dgm:cxn modelId="{4980C31F-3F81-4E51-9605-8BFD79E193EE}" srcId="{5FEA4817-CAAD-422F-AE25-BA747673287F}" destId="{DF68E23C-F626-4801-BF37-5D843631DCFB}" srcOrd="0" destOrd="0" parTransId="{46CD89BC-DF0E-4A8C-9159-D5E5EEB37D80}" sibTransId="{B0900345-8CEA-4175-9D7E-CAA7476DD6D0}"/>
    <dgm:cxn modelId="{724E1F2B-17BE-4E8C-8294-C5277B80BDE3}" type="presOf" srcId="{229314A3-D1E2-4BB3-AE49-59BD0BD13528}" destId="{5B1548FD-5498-4E48-BF6C-7A025B1D6DE9}" srcOrd="0" destOrd="0" presId="urn:microsoft.com/office/officeart/2008/layout/AlternatingHexagons"/>
    <dgm:cxn modelId="{F8E31F35-8425-4092-AD09-17C2A44E1DDD}" type="presOf" srcId="{5FEA4817-CAAD-422F-AE25-BA747673287F}" destId="{C61CAF0F-0645-463A-AAD6-FB0CDEE2377E}" srcOrd="0" destOrd="0" presId="urn:microsoft.com/office/officeart/2008/layout/AlternatingHexagons"/>
    <dgm:cxn modelId="{08011139-8984-4D1B-B917-5D75BFBFE7DF}" type="presOf" srcId="{4CBC8636-5141-4690-939C-0A235E045EB9}" destId="{B61BD85B-9A0C-48EA-8C48-E3E73FF1956E}" srcOrd="0" destOrd="0" presId="urn:microsoft.com/office/officeart/2008/layout/AlternatingHexagons"/>
    <dgm:cxn modelId="{BF8B896C-576B-4902-B87F-7B575D9D23B1}" type="presOf" srcId="{DF68E23C-F626-4801-BF37-5D843631DCFB}" destId="{D7517587-E5C9-4CDC-B884-6359ADC4F07A}" srcOrd="0" destOrd="0" presId="urn:microsoft.com/office/officeart/2008/layout/AlternatingHexagons"/>
    <dgm:cxn modelId="{94E7D44F-7670-4BA4-927D-B11624DF87C3}" srcId="{BB592BF6-A079-41E9-A4BE-D79E2A9D80A1}" destId="{6438143D-104C-4DDA-B80E-1FC5B3E58CAD}" srcOrd="0" destOrd="0" parTransId="{8F7522FC-AF1E-4B25-A1D6-98DA4027B534}" sibTransId="{C3BEC2B3-FBC1-464A-B0F7-5D83C4E39A2B}"/>
    <dgm:cxn modelId="{D93E5C7D-2D85-4133-997F-2B82482B885D}" type="presOf" srcId="{6438143D-104C-4DDA-B80E-1FC5B3E58CAD}" destId="{8F99CC55-0D2F-449B-8E3A-5996B458F83B}" srcOrd="0" destOrd="0" presId="urn:microsoft.com/office/officeart/2008/layout/AlternatingHexagons"/>
    <dgm:cxn modelId="{0611F7A7-8BFF-46E0-A21E-0EF12EBF743B}" srcId="{5FEA4817-CAAD-422F-AE25-BA747673287F}" destId="{3321EAA7-B37D-41CC-B5A7-7AAEE9607D1B}" srcOrd="1" destOrd="0" parTransId="{95128848-9066-46B6-902D-97C7AE308A94}" sibTransId="{229314A3-D1E2-4BB3-AE49-59BD0BD13528}"/>
    <dgm:cxn modelId="{C8CBA3A8-20E1-4BBE-BC1D-D18331DC38A9}" type="presOf" srcId="{3321EAA7-B37D-41CC-B5A7-7AAEE9607D1B}" destId="{0DF03055-BC3E-4133-9B98-3583EA1FC430}" srcOrd="0" destOrd="0" presId="urn:microsoft.com/office/officeart/2008/layout/AlternatingHexagons"/>
    <dgm:cxn modelId="{A47C5EBE-03E2-41BB-A824-823F19B1F666}" type="presOf" srcId="{BB592BF6-A079-41E9-A4BE-D79E2A9D80A1}" destId="{1ED53771-1A1C-4929-B707-BBBD9F50BDEC}" srcOrd="0" destOrd="0" presId="urn:microsoft.com/office/officeart/2008/layout/AlternatingHexagons"/>
    <dgm:cxn modelId="{529AEDC0-573B-4FE8-B3E6-F70D9168048B}" type="presOf" srcId="{14189F65-E4A0-4F22-9B5C-982EFF471A0D}" destId="{14300AA2-A173-4F23-BB3A-B8E89A39708B}" srcOrd="0" destOrd="0" presId="urn:microsoft.com/office/officeart/2008/layout/AlternatingHexagons"/>
    <dgm:cxn modelId="{8C1188D9-C477-4F7E-B52D-29462AEAEFE0}" srcId="{3321EAA7-B37D-41CC-B5A7-7AAEE9607D1B}" destId="{4CBC8636-5141-4690-939C-0A235E045EB9}" srcOrd="0" destOrd="0" parTransId="{5144E34C-0176-48DD-A591-B088C1A5BC8F}" sibTransId="{30149AA1-CEEC-443E-A2CA-038B317263D0}"/>
    <dgm:cxn modelId="{235BA1E2-515C-42B5-BB7C-7720F0FCF1C4}" type="presOf" srcId="{C6AB7561-F2EB-44C8-863A-15F22906BA1D}" destId="{4FCC9340-5FB5-48C5-8C89-97CF03E61B5B}" srcOrd="0" destOrd="0" presId="urn:microsoft.com/office/officeart/2008/layout/AlternatingHexagons"/>
    <dgm:cxn modelId="{7A10FFEB-7E80-470B-AD11-1B8C9D72E2DF}" type="presOf" srcId="{2B87013B-80AE-43F5-AE17-33F94374F429}" destId="{DAC62992-AEF4-4D11-942A-94AED529D2B7}" srcOrd="0" destOrd="0" presId="urn:microsoft.com/office/officeart/2008/layout/AlternatingHexagons"/>
    <dgm:cxn modelId="{68EDF4F2-0963-4DC2-A2E2-39BDE0DFF9D2}" type="presOf" srcId="{4E58E18B-6D3B-4C5E-AD9F-6591527494DF}" destId="{A011DBE6-83C2-43F2-A4A8-20384E43D182}" srcOrd="0" destOrd="0" presId="urn:microsoft.com/office/officeart/2008/layout/AlternatingHexagons"/>
    <dgm:cxn modelId="{EC2DCF07-BBE7-4E70-8DF3-73E4490C91FE}" type="presParOf" srcId="{C61CAF0F-0645-463A-AAD6-FB0CDEE2377E}" destId="{A74576D6-51D4-4C65-828C-1D00D0C83382}" srcOrd="0" destOrd="0" presId="urn:microsoft.com/office/officeart/2008/layout/AlternatingHexagons"/>
    <dgm:cxn modelId="{021A0E2E-C4B1-4702-A099-954EAA35E870}" type="presParOf" srcId="{A74576D6-51D4-4C65-828C-1D00D0C83382}" destId="{D7517587-E5C9-4CDC-B884-6359ADC4F07A}" srcOrd="0" destOrd="0" presId="urn:microsoft.com/office/officeart/2008/layout/AlternatingHexagons"/>
    <dgm:cxn modelId="{85DBA9D5-C1A2-4416-9E50-1AA5667CB960}" type="presParOf" srcId="{A74576D6-51D4-4C65-828C-1D00D0C83382}" destId="{4FCC9340-5FB5-48C5-8C89-97CF03E61B5B}" srcOrd="1" destOrd="0" presId="urn:microsoft.com/office/officeart/2008/layout/AlternatingHexagons"/>
    <dgm:cxn modelId="{923222AB-59D2-45ED-A15F-DB0B8F643363}" type="presParOf" srcId="{A74576D6-51D4-4C65-828C-1D00D0C83382}" destId="{9E688649-A84F-488E-BADA-F7FE7C353E52}" srcOrd="2" destOrd="0" presId="urn:microsoft.com/office/officeart/2008/layout/AlternatingHexagons"/>
    <dgm:cxn modelId="{01C81E5A-7E40-42DB-AC30-3B6ACC2D8163}" type="presParOf" srcId="{A74576D6-51D4-4C65-828C-1D00D0C83382}" destId="{B488CC87-B948-4D1B-8B16-27ACA870A9EA}" srcOrd="3" destOrd="0" presId="urn:microsoft.com/office/officeart/2008/layout/AlternatingHexagons"/>
    <dgm:cxn modelId="{6F51FAEB-7C94-4FB7-9BBE-6ECDD0E04867}" type="presParOf" srcId="{A74576D6-51D4-4C65-828C-1D00D0C83382}" destId="{528BC9A7-A4A0-4ADA-B8D6-6D7E2DBA8639}" srcOrd="4" destOrd="0" presId="urn:microsoft.com/office/officeart/2008/layout/AlternatingHexagons"/>
    <dgm:cxn modelId="{ED5BDCFD-5258-4613-8537-B86FFE7CD47F}" type="presParOf" srcId="{C61CAF0F-0645-463A-AAD6-FB0CDEE2377E}" destId="{7B2150ED-94D2-47B2-A07D-E4204B396D4C}" srcOrd="1" destOrd="0" presId="urn:microsoft.com/office/officeart/2008/layout/AlternatingHexagons"/>
    <dgm:cxn modelId="{0D8F9D84-E880-46EA-8AD7-29BF244EE6C1}" type="presParOf" srcId="{C61CAF0F-0645-463A-AAD6-FB0CDEE2377E}" destId="{F8EBE263-F210-4E42-901B-52844F0C44CC}" srcOrd="2" destOrd="0" presId="urn:microsoft.com/office/officeart/2008/layout/AlternatingHexagons"/>
    <dgm:cxn modelId="{2E55D0B4-16FC-41EB-AA28-BB14B4DB5B50}" type="presParOf" srcId="{F8EBE263-F210-4E42-901B-52844F0C44CC}" destId="{0DF03055-BC3E-4133-9B98-3583EA1FC430}" srcOrd="0" destOrd="0" presId="urn:microsoft.com/office/officeart/2008/layout/AlternatingHexagons"/>
    <dgm:cxn modelId="{A65C4895-CF2C-4088-BA5E-6E686494617D}" type="presParOf" srcId="{F8EBE263-F210-4E42-901B-52844F0C44CC}" destId="{B61BD85B-9A0C-48EA-8C48-E3E73FF1956E}" srcOrd="1" destOrd="0" presId="urn:microsoft.com/office/officeart/2008/layout/AlternatingHexagons"/>
    <dgm:cxn modelId="{D435ED5A-5507-4894-BC98-BF7365736B24}" type="presParOf" srcId="{F8EBE263-F210-4E42-901B-52844F0C44CC}" destId="{5671368A-9433-4561-9A1A-E34333DC2533}" srcOrd="2" destOrd="0" presId="urn:microsoft.com/office/officeart/2008/layout/AlternatingHexagons"/>
    <dgm:cxn modelId="{521C4046-205C-4A84-AE3F-9D8AF571A04D}" type="presParOf" srcId="{F8EBE263-F210-4E42-901B-52844F0C44CC}" destId="{208485FC-4B74-4A81-A531-212CB77530AD}" srcOrd="3" destOrd="0" presId="urn:microsoft.com/office/officeart/2008/layout/AlternatingHexagons"/>
    <dgm:cxn modelId="{8A9BA699-0392-4149-9CB9-43F414757A28}" type="presParOf" srcId="{F8EBE263-F210-4E42-901B-52844F0C44CC}" destId="{5B1548FD-5498-4E48-BF6C-7A025B1D6DE9}" srcOrd="4" destOrd="0" presId="urn:microsoft.com/office/officeart/2008/layout/AlternatingHexagons"/>
    <dgm:cxn modelId="{A3A51676-4952-4EF1-A3D6-0CDA29A4EF2C}" type="presParOf" srcId="{C61CAF0F-0645-463A-AAD6-FB0CDEE2377E}" destId="{C2F623BF-18F8-4A26-A4C3-AFFFECA8C9D8}" srcOrd="3" destOrd="0" presId="urn:microsoft.com/office/officeart/2008/layout/AlternatingHexagons"/>
    <dgm:cxn modelId="{7F656252-4A49-42B1-88F9-F4D5450A9247}" type="presParOf" srcId="{C61CAF0F-0645-463A-AAD6-FB0CDEE2377E}" destId="{E4CD2721-06D5-4FF1-8CBA-B2CC84024738}" srcOrd="4" destOrd="0" presId="urn:microsoft.com/office/officeart/2008/layout/AlternatingHexagons"/>
    <dgm:cxn modelId="{98FC322D-106A-444D-9F7F-DB03DDE5D99B}" type="presParOf" srcId="{E4CD2721-06D5-4FF1-8CBA-B2CC84024738}" destId="{14300AA2-A173-4F23-BB3A-B8E89A39708B}" srcOrd="0" destOrd="0" presId="urn:microsoft.com/office/officeart/2008/layout/AlternatingHexagons"/>
    <dgm:cxn modelId="{9E91D9DB-C0DD-4E49-A3D2-8CF3B0794C19}" type="presParOf" srcId="{E4CD2721-06D5-4FF1-8CBA-B2CC84024738}" destId="{DAC62992-AEF4-4D11-942A-94AED529D2B7}" srcOrd="1" destOrd="0" presId="urn:microsoft.com/office/officeart/2008/layout/AlternatingHexagons"/>
    <dgm:cxn modelId="{667D53E4-DD64-44D3-9B0B-EFBC025CE22F}" type="presParOf" srcId="{E4CD2721-06D5-4FF1-8CBA-B2CC84024738}" destId="{E0F7D3FC-EFC1-4BD6-9277-00C2C3ADC105}" srcOrd="2" destOrd="0" presId="urn:microsoft.com/office/officeart/2008/layout/AlternatingHexagons"/>
    <dgm:cxn modelId="{EFFC825C-4D23-474D-A1DB-AE21C775FE4B}" type="presParOf" srcId="{E4CD2721-06D5-4FF1-8CBA-B2CC84024738}" destId="{7D0831E7-A30E-4CD3-BDB6-C323A250F318}" srcOrd="3" destOrd="0" presId="urn:microsoft.com/office/officeart/2008/layout/AlternatingHexagons"/>
    <dgm:cxn modelId="{273CB4FE-A031-4090-A138-29EAA60D0DFD}" type="presParOf" srcId="{E4CD2721-06D5-4FF1-8CBA-B2CC84024738}" destId="{DE562027-2133-4DD5-B61B-DBDF5B9ECCDC}" srcOrd="4" destOrd="0" presId="urn:microsoft.com/office/officeart/2008/layout/AlternatingHexagons"/>
    <dgm:cxn modelId="{6BB94F50-745D-42A9-B829-96DE3B1B916F}" type="presParOf" srcId="{C61CAF0F-0645-463A-AAD6-FB0CDEE2377E}" destId="{2DBBCA04-8104-455D-98DF-C3F078DEC22C}" srcOrd="5" destOrd="0" presId="urn:microsoft.com/office/officeart/2008/layout/AlternatingHexagons"/>
    <dgm:cxn modelId="{31ED4F3B-99DB-4C02-930B-74D951873B9F}" type="presParOf" srcId="{C61CAF0F-0645-463A-AAD6-FB0CDEE2377E}" destId="{CA16D471-E595-44E3-A055-E55ACA7D8ED1}" srcOrd="6" destOrd="0" presId="urn:microsoft.com/office/officeart/2008/layout/AlternatingHexagons"/>
    <dgm:cxn modelId="{C0E0F691-5A1F-4502-99EB-444D3D30E13E}" type="presParOf" srcId="{CA16D471-E595-44E3-A055-E55ACA7D8ED1}" destId="{1ED53771-1A1C-4929-B707-BBBD9F50BDEC}" srcOrd="0" destOrd="0" presId="urn:microsoft.com/office/officeart/2008/layout/AlternatingHexagons"/>
    <dgm:cxn modelId="{FD364657-C9FD-4637-8027-78DDC401A4F0}" type="presParOf" srcId="{CA16D471-E595-44E3-A055-E55ACA7D8ED1}" destId="{8F99CC55-0D2F-449B-8E3A-5996B458F83B}" srcOrd="1" destOrd="0" presId="urn:microsoft.com/office/officeart/2008/layout/AlternatingHexagons"/>
    <dgm:cxn modelId="{5C3369B9-C7C0-4B04-9BA3-A5F74E290C84}" type="presParOf" srcId="{CA16D471-E595-44E3-A055-E55ACA7D8ED1}" destId="{67A059CA-5A74-4F17-8DEF-D4020AA92541}" srcOrd="2" destOrd="0" presId="urn:microsoft.com/office/officeart/2008/layout/AlternatingHexagons"/>
    <dgm:cxn modelId="{5EB9864C-802A-45BC-B6D2-3EA53B95186B}" type="presParOf" srcId="{CA16D471-E595-44E3-A055-E55ACA7D8ED1}" destId="{FC8085CB-F19B-4FDB-A955-4C7E486F822A}" srcOrd="3" destOrd="0" presId="urn:microsoft.com/office/officeart/2008/layout/AlternatingHexagons"/>
    <dgm:cxn modelId="{A9487136-0786-4AFD-81EE-095F9DE2FF9D}" type="presParOf" srcId="{CA16D471-E595-44E3-A055-E55ACA7D8ED1}" destId="{A011DBE6-83C2-43F2-A4A8-20384E43D18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60919B-C176-48D5-990A-9AD08B85472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8851221-9D35-4ED2-8B66-7D90C6CB11BF}">
      <dgm:prSet phldrT="[Text]"/>
      <dgm:spPr/>
      <dgm:t>
        <a:bodyPr/>
        <a:lstStyle/>
        <a:p>
          <a:r>
            <a:rPr lang="en-GB" dirty="0"/>
            <a:t>Medical school in Galway, Ireland </a:t>
          </a:r>
        </a:p>
      </dgm:t>
    </dgm:pt>
    <dgm:pt modelId="{E93EA7F2-2E71-4763-B099-253B2F766F6A}" type="parTrans" cxnId="{5410BB03-DA89-4143-90CD-6A94D2818854}">
      <dgm:prSet/>
      <dgm:spPr/>
      <dgm:t>
        <a:bodyPr/>
        <a:lstStyle/>
        <a:p>
          <a:endParaRPr lang="en-GB"/>
        </a:p>
      </dgm:t>
    </dgm:pt>
    <dgm:pt modelId="{CF98945F-74D3-4DA7-97E6-D9410AE480CD}" type="sibTrans" cxnId="{5410BB03-DA89-4143-90CD-6A94D2818854}">
      <dgm:prSet/>
      <dgm:spPr/>
      <dgm:t>
        <a:bodyPr/>
        <a:lstStyle/>
        <a:p>
          <a:endParaRPr lang="en-GB"/>
        </a:p>
      </dgm:t>
    </dgm:pt>
    <dgm:pt modelId="{D4A141F6-6CAC-4FB3-B111-E5FBDF2F0B46}">
      <dgm:prSet phldrT="[Text]"/>
      <dgm:spPr/>
      <dgm:t>
        <a:bodyPr/>
        <a:lstStyle/>
        <a:p>
          <a:r>
            <a:rPr lang="en-GB" dirty="0"/>
            <a:t>F1: Renal (KCH)</a:t>
          </a:r>
        </a:p>
      </dgm:t>
    </dgm:pt>
    <dgm:pt modelId="{6FCAD38E-AD47-41D9-8738-23D6A63CE4B9}" type="parTrans" cxnId="{E1739853-6F34-46E8-9B66-245B5BAEE054}">
      <dgm:prSet/>
      <dgm:spPr/>
      <dgm:t>
        <a:bodyPr/>
        <a:lstStyle/>
        <a:p>
          <a:endParaRPr lang="en-GB"/>
        </a:p>
      </dgm:t>
    </dgm:pt>
    <dgm:pt modelId="{E834D3BF-BBBD-442C-8391-62791F7C6FFE}" type="sibTrans" cxnId="{E1739853-6F34-46E8-9B66-245B5BAEE054}">
      <dgm:prSet/>
      <dgm:spPr/>
      <dgm:t>
        <a:bodyPr/>
        <a:lstStyle/>
        <a:p>
          <a:endParaRPr lang="en-GB"/>
        </a:p>
      </dgm:t>
    </dgm:pt>
    <dgm:pt modelId="{258A0CDE-6DF2-4E08-8189-8717DE2604FD}">
      <dgm:prSet phldrT="[Text]"/>
      <dgm:spPr/>
      <dgm:t>
        <a:bodyPr/>
        <a:lstStyle/>
        <a:p>
          <a:r>
            <a:rPr lang="en-GB" dirty="0"/>
            <a:t>F1: Psychiatry (TMU)</a:t>
          </a:r>
        </a:p>
      </dgm:t>
    </dgm:pt>
    <dgm:pt modelId="{CF03AB48-6682-498A-923B-FAF4A07CFD0F}" type="parTrans" cxnId="{2E829373-E281-4E9E-82CB-3F8B1CFBA00A}">
      <dgm:prSet/>
      <dgm:spPr/>
      <dgm:t>
        <a:bodyPr/>
        <a:lstStyle/>
        <a:p>
          <a:endParaRPr lang="en-GB"/>
        </a:p>
      </dgm:t>
    </dgm:pt>
    <dgm:pt modelId="{3D056F47-05CE-4CA1-B0FD-B98D1490C86F}" type="sibTrans" cxnId="{2E829373-E281-4E9E-82CB-3F8B1CFBA00A}">
      <dgm:prSet/>
      <dgm:spPr/>
      <dgm:t>
        <a:bodyPr/>
        <a:lstStyle/>
        <a:p>
          <a:endParaRPr lang="en-GB"/>
        </a:p>
      </dgm:t>
    </dgm:pt>
    <dgm:pt modelId="{69C1BEDD-65B4-4803-9A29-290AD9E5C540}">
      <dgm:prSet phldrT="[Text]"/>
      <dgm:spPr/>
      <dgm:t>
        <a:bodyPr/>
        <a:lstStyle/>
        <a:p>
          <a:r>
            <a:rPr lang="en-GB" dirty="0"/>
            <a:t>…</a:t>
          </a:r>
        </a:p>
      </dgm:t>
    </dgm:pt>
    <dgm:pt modelId="{034F4EA7-45D4-4BE1-8341-1C89A56C0122}" type="parTrans" cxnId="{715B1DF4-237D-4D9D-A984-D2FDC96B4AA9}">
      <dgm:prSet/>
      <dgm:spPr/>
      <dgm:t>
        <a:bodyPr/>
        <a:lstStyle/>
        <a:p>
          <a:endParaRPr lang="en-GB"/>
        </a:p>
      </dgm:t>
    </dgm:pt>
    <dgm:pt modelId="{25E91BC1-2F8E-4FAC-80EF-32B129F4571B}" type="sibTrans" cxnId="{715B1DF4-237D-4D9D-A984-D2FDC96B4AA9}">
      <dgm:prSet/>
      <dgm:spPr/>
      <dgm:t>
        <a:bodyPr/>
        <a:lstStyle/>
        <a:p>
          <a:endParaRPr lang="en-GB"/>
        </a:p>
      </dgm:t>
    </dgm:pt>
    <dgm:pt modelId="{D87C7645-55BF-446C-B89B-1EEE87207CE0}">
      <dgm:prSet phldrT="[Text]"/>
      <dgm:spPr/>
      <dgm:t>
        <a:bodyPr/>
        <a:lstStyle/>
        <a:p>
          <a:r>
            <a:rPr lang="en-GB" dirty="0"/>
            <a:t>Happiness! (Hopefully)</a:t>
          </a:r>
        </a:p>
      </dgm:t>
    </dgm:pt>
    <dgm:pt modelId="{A9A35FEA-7FB5-4427-8159-BE6267486F7B}" type="parTrans" cxnId="{E9B1EE7E-8CCF-4584-8038-651839BDEA4D}">
      <dgm:prSet/>
      <dgm:spPr/>
      <dgm:t>
        <a:bodyPr/>
        <a:lstStyle/>
        <a:p>
          <a:endParaRPr lang="en-GB"/>
        </a:p>
      </dgm:t>
    </dgm:pt>
    <dgm:pt modelId="{37C95C77-073D-4FFD-AD79-18DA4C0DF52E}" type="sibTrans" cxnId="{E9B1EE7E-8CCF-4584-8038-651839BDEA4D}">
      <dgm:prSet/>
      <dgm:spPr/>
      <dgm:t>
        <a:bodyPr/>
        <a:lstStyle/>
        <a:p>
          <a:endParaRPr lang="en-GB"/>
        </a:p>
      </dgm:t>
    </dgm:pt>
    <dgm:pt modelId="{02FD423A-45FF-45EC-BC77-BD591F73FF9A}" type="pres">
      <dgm:prSet presAssocID="{D960919B-C176-48D5-990A-9AD08B85472F}" presName="CompostProcess" presStyleCnt="0">
        <dgm:presLayoutVars>
          <dgm:dir/>
          <dgm:resizeHandles val="exact"/>
        </dgm:presLayoutVars>
      </dgm:prSet>
      <dgm:spPr/>
    </dgm:pt>
    <dgm:pt modelId="{77F05365-2C50-458F-938A-FC3CE2BE06D8}" type="pres">
      <dgm:prSet presAssocID="{D960919B-C176-48D5-990A-9AD08B85472F}" presName="arrow" presStyleLbl="bgShp" presStyleIdx="0" presStyleCnt="1"/>
      <dgm:spPr/>
    </dgm:pt>
    <dgm:pt modelId="{F0FAD0CB-A17E-48C5-8C3D-CD2A3C62F0F0}" type="pres">
      <dgm:prSet presAssocID="{D960919B-C176-48D5-990A-9AD08B85472F}" presName="linearProcess" presStyleCnt="0"/>
      <dgm:spPr/>
    </dgm:pt>
    <dgm:pt modelId="{EFF931B3-FA1C-4AEF-B852-B81F3C4E3674}" type="pres">
      <dgm:prSet presAssocID="{28851221-9D35-4ED2-8B66-7D90C6CB11BF}" presName="textNode" presStyleLbl="node1" presStyleIdx="0" presStyleCnt="5">
        <dgm:presLayoutVars>
          <dgm:bulletEnabled val="1"/>
        </dgm:presLayoutVars>
      </dgm:prSet>
      <dgm:spPr/>
    </dgm:pt>
    <dgm:pt modelId="{FAF1FDA6-E5ED-474D-A897-893E28865F30}" type="pres">
      <dgm:prSet presAssocID="{CF98945F-74D3-4DA7-97E6-D9410AE480CD}" presName="sibTrans" presStyleCnt="0"/>
      <dgm:spPr/>
    </dgm:pt>
    <dgm:pt modelId="{FBBB4A05-EF88-4CB9-8B16-63749546127C}" type="pres">
      <dgm:prSet presAssocID="{D4A141F6-6CAC-4FB3-B111-E5FBDF2F0B46}" presName="textNode" presStyleLbl="node1" presStyleIdx="1" presStyleCnt="5">
        <dgm:presLayoutVars>
          <dgm:bulletEnabled val="1"/>
        </dgm:presLayoutVars>
      </dgm:prSet>
      <dgm:spPr/>
    </dgm:pt>
    <dgm:pt modelId="{888493F9-DEE2-4251-93A6-DE8BE3D209D0}" type="pres">
      <dgm:prSet presAssocID="{E834D3BF-BBBD-442C-8391-62791F7C6FFE}" presName="sibTrans" presStyleCnt="0"/>
      <dgm:spPr/>
    </dgm:pt>
    <dgm:pt modelId="{35505CE4-580D-415A-838A-E5545F13AD47}" type="pres">
      <dgm:prSet presAssocID="{258A0CDE-6DF2-4E08-8189-8717DE2604FD}" presName="textNode" presStyleLbl="node1" presStyleIdx="2" presStyleCnt="5">
        <dgm:presLayoutVars>
          <dgm:bulletEnabled val="1"/>
        </dgm:presLayoutVars>
      </dgm:prSet>
      <dgm:spPr/>
    </dgm:pt>
    <dgm:pt modelId="{6BB4AADC-9FC9-4EF5-9567-697F87B44475}" type="pres">
      <dgm:prSet presAssocID="{3D056F47-05CE-4CA1-B0FD-B98D1490C86F}" presName="sibTrans" presStyleCnt="0"/>
      <dgm:spPr/>
    </dgm:pt>
    <dgm:pt modelId="{88DBBDC3-EBC7-4F4B-905A-0829BBF5A417}" type="pres">
      <dgm:prSet presAssocID="{69C1BEDD-65B4-4803-9A29-290AD9E5C540}" presName="textNode" presStyleLbl="node1" presStyleIdx="3" presStyleCnt="5">
        <dgm:presLayoutVars>
          <dgm:bulletEnabled val="1"/>
        </dgm:presLayoutVars>
      </dgm:prSet>
      <dgm:spPr/>
    </dgm:pt>
    <dgm:pt modelId="{40C2088B-B9B1-430D-8D48-F78D3F200330}" type="pres">
      <dgm:prSet presAssocID="{25E91BC1-2F8E-4FAC-80EF-32B129F4571B}" presName="sibTrans" presStyleCnt="0"/>
      <dgm:spPr/>
    </dgm:pt>
    <dgm:pt modelId="{0BEDB00F-B623-4B22-BC14-5FD42DFE4AF2}" type="pres">
      <dgm:prSet presAssocID="{D87C7645-55BF-446C-B89B-1EEE87207CE0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5410BB03-DA89-4143-90CD-6A94D2818854}" srcId="{D960919B-C176-48D5-990A-9AD08B85472F}" destId="{28851221-9D35-4ED2-8B66-7D90C6CB11BF}" srcOrd="0" destOrd="0" parTransId="{E93EA7F2-2E71-4763-B099-253B2F766F6A}" sibTransId="{CF98945F-74D3-4DA7-97E6-D9410AE480CD}"/>
    <dgm:cxn modelId="{10105F08-E383-4F76-9ADF-343F656AF609}" type="presOf" srcId="{28851221-9D35-4ED2-8B66-7D90C6CB11BF}" destId="{EFF931B3-FA1C-4AEF-B852-B81F3C4E3674}" srcOrd="0" destOrd="0" presId="urn:microsoft.com/office/officeart/2005/8/layout/hProcess9"/>
    <dgm:cxn modelId="{54771C18-6868-4EA6-9DEA-D738EFC6396A}" type="presOf" srcId="{D87C7645-55BF-446C-B89B-1EEE87207CE0}" destId="{0BEDB00F-B623-4B22-BC14-5FD42DFE4AF2}" srcOrd="0" destOrd="0" presId="urn:microsoft.com/office/officeart/2005/8/layout/hProcess9"/>
    <dgm:cxn modelId="{F3326A1A-304E-40AF-BFE7-B5FECFDD1F9C}" type="presOf" srcId="{D960919B-C176-48D5-990A-9AD08B85472F}" destId="{02FD423A-45FF-45EC-BC77-BD591F73FF9A}" srcOrd="0" destOrd="0" presId="urn:microsoft.com/office/officeart/2005/8/layout/hProcess9"/>
    <dgm:cxn modelId="{2E829373-E281-4E9E-82CB-3F8B1CFBA00A}" srcId="{D960919B-C176-48D5-990A-9AD08B85472F}" destId="{258A0CDE-6DF2-4E08-8189-8717DE2604FD}" srcOrd="2" destOrd="0" parTransId="{CF03AB48-6682-498A-923B-FAF4A07CFD0F}" sibTransId="{3D056F47-05CE-4CA1-B0FD-B98D1490C86F}"/>
    <dgm:cxn modelId="{E1739853-6F34-46E8-9B66-245B5BAEE054}" srcId="{D960919B-C176-48D5-990A-9AD08B85472F}" destId="{D4A141F6-6CAC-4FB3-B111-E5FBDF2F0B46}" srcOrd="1" destOrd="0" parTransId="{6FCAD38E-AD47-41D9-8738-23D6A63CE4B9}" sibTransId="{E834D3BF-BBBD-442C-8391-62791F7C6FFE}"/>
    <dgm:cxn modelId="{E9B1EE7E-8CCF-4584-8038-651839BDEA4D}" srcId="{D960919B-C176-48D5-990A-9AD08B85472F}" destId="{D87C7645-55BF-446C-B89B-1EEE87207CE0}" srcOrd="4" destOrd="0" parTransId="{A9A35FEA-7FB5-4427-8159-BE6267486F7B}" sibTransId="{37C95C77-073D-4FFD-AD79-18DA4C0DF52E}"/>
    <dgm:cxn modelId="{5F4CF4C3-99B7-441D-87D8-50F9CDBF8032}" type="presOf" srcId="{D4A141F6-6CAC-4FB3-B111-E5FBDF2F0B46}" destId="{FBBB4A05-EF88-4CB9-8B16-63749546127C}" srcOrd="0" destOrd="0" presId="urn:microsoft.com/office/officeart/2005/8/layout/hProcess9"/>
    <dgm:cxn modelId="{3430F4CB-333B-485C-91B8-1F7799126575}" type="presOf" srcId="{69C1BEDD-65B4-4803-9A29-290AD9E5C540}" destId="{88DBBDC3-EBC7-4F4B-905A-0829BBF5A417}" srcOrd="0" destOrd="0" presId="urn:microsoft.com/office/officeart/2005/8/layout/hProcess9"/>
    <dgm:cxn modelId="{50C9AEDB-D31E-4F32-9B08-90E3C39558D3}" type="presOf" srcId="{258A0CDE-6DF2-4E08-8189-8717DE2604FD}" destId="{35505CE4-580D-415A-838A-E5545F13AD47}" srcOrd="0" destOrd="0" presId="urn:microsoft.com/office/officeart/2005/8/layout/hProcess9"/>
    <dgm:cxn modelId="{715B1DF4-237D-4D9D-A984-D2FDC96B4AA9}" srcId="{D960919B-C176-48D5-990A-9AD08B85472F}" destId="{69C1BEDD-65B4-4803-9A29-290AD9E5C540}" srcOrd="3" destOrd="0" parTransId="{034F4EA7-45D4-4BE1-8341-1C89A56C0122}" sibTransId="{25E91BC1-2F8E-4FAC-80EF-32B129F4571B}"/>
    <dgm:cxn modelId="{0E315481-D02C-4FB9-BBBC-40EF55CF3E8E}" type="presParOf" srcId="{02FD423A-45FF-45EC-BC77-BD591F73FF9A}" destId="{77F05365-2C50-458F-938A-FC3CE2BE06D8}" srcOrd="0" destOrd="0" presId="urn:microsoft.com/office/officeart/2005/8/layout/hProcess9"/>
    <dgm:cxn modelId="{C9479BBA-76B8-4CBF-BF14-9865E5E5FA74}" type="presParOf" srcId="{02FD423A-45FF-45EC-BC77-BD591F73FF9A}" destId="{F0FAD0CB-A17E-48C5-8C3D-CD2A3C62F0F0}" srcOrd="1" destOrd="0" presId="urn:microsoft.com/office/officeart/2005/8/layout/hProcess9"/>
    <dgm:cxn modelId="{B0A958A0-28EC-4092-88E0-C4D2ACFDCBE4}" type="presParOf" srcId="{F0FAD0CB-A17E-48C5-8C3D-CD2A3C62F0F0}" destId="{EFF931B3-FA1C-4AEF-B852-B81F3C4E3674}" srcOrd="0" destOrd="0" presId="urn:microsoft.com/office/officeart/2005/8/layout/hProcess9"/>
    <dgm:cxn modelId="{56DF8D28-C078-4E1D-88D4-111BDE523587}" type="presParOf" srcId="{F0FAD0CB-A17E-48C5-8C3D-CD2A3C62F0F0}" destId="{FAF1FDA6-E5ED-474D-A897-893E28865F30}" srcOrd="1" destOrd="0" presId="urn:microsoft.com/office/officeart/2005/8/layout/hProcess9"/>
    <dgm:cxn modelId="{E3739827-050B-4248-8E31-2F15E60FF0F8}" type="presParOf" srcId="{F0FAD0CB-A17E-48C5-8C3D-CD2A3C62F0F0}" destId="{FBBB4A05-EF88-4CB9-8B16-63749546127C}" srcOrd="2" destOrd="0" presId="urn:microsoft.com/office/officeart/2005/8/layout/hProcess9"/>
    <dgm:cxn modelId="{46CFDC32-ABAC-4266-AF8D-D7365B5E9349}" type="presParOf" srcId="{F0FAD0CB-A17E-48C5-8C3D-CD2A3C62F0F0}" destId="{888493F9-DEE2-4251-93A6-DE8BE3D209D0}" srcOrd="3" destOrd="0" presId="urn:microsoft.com/office/officeart/2005/8/layout/hProcess9"/>
    <dgm:cxn modelId="{FFBFAA22-E551-4E3C-BE87-050D7CAD68E6}" type="presParOf" srcId="{F0FAD0CB-A17E-48C5-8C3D-CD2A3C62F0F0}" destId="{35505CE4-580D-415A-838A-E5545F13AD47}" srcOrd="4" destOrd="0" presId="urn:microsoft.com/office/officeart/2005/8/layout/hProcess9"/>
    <dgm:cxn modelId="{D05C6834-8CD5-44C7-A316-5FBE27AB0CB2}" type="presParOf" srcId="{F0FAD0CB-A17E-48C5-8C3D-CD2A3C62F0F0}" destId="{6BB4AADC-9FC9-4EF5-9567-697F87B44475}" srcOrd="5" destOrd="0" presId="urn:microsoft.com/office/officeart/2005/8/layout/hProcess9"/>
    <dgm:cxn modelId="{1424213E-C6EF-4C49-A983-0DDED42EE586}" type="presParOf" srcId="{F0FAD0CB-A17E-48C5-8C3D-CD2A3C62F0F0}" destId="{88DBBDC3-EBC7-4F4B-905A-0829BBF5A417}" srcOrd="6" destOrd="0" presId="urn:microsoft.com/office/officeart/2005/8/layout/hProcess9"/>
    <dgm:cxn modelId="{2D881C99-B802-4C8F-B8B9-6200AD32ECBC}" type="presParOf" srcId="{F0FAD0CB-A17E-48C5-8C3D-CD2A3C62F0F0}" destId="{40C2088B-B9B1-430D-8D48-F78D3F200330}" srcOrd="7" destOrd="0" presId="urn:microsoft.com/office/officeart/2005/8/layout/hProcess9"/>
    <dgm:cxn modelId="{AA5EA287-8370-49BE-A3FC-6EDF1B65C1CD}" type="presParOf" srcId="{F0FAD0CB-A17E-48C5-8C3D-CD2A3C62F0F0}" destId="{0BEDB00F-B623-4B22-BC14-5FD42DFE4AF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05365-2C50-458F-938A-FC3CE2BE06D8}">
      <dsp:nvSpPr>
        <dsp:cNvPr id="0" name=""/>
        <dsp:cNvSpPr/>
      </dsp:nvSpPr>
      <dsp:spPr>
        <a:xfrm>
          <a:off x="847844" y="0"/>
          <a:ext cx="9608899" cy="48910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931B3-FA1C-4AEF-B852-B81F3C4E3674}">
      <dsp:nvSpPr>
        <dsp:cNvPr id="0" name=""/>
        <dsp:cNvSpPr/>
      </dsp:nvSpPr>
      <dsp:spPr>
        <a:xfrm>
          <a:off x="3104" y="1467326"/>
          <a:ext cx="1807740" cy="195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Medical School/Foundation Years in Brazil</a:t>
          </a:r>
        </a:p>
      </dsp:txBody>
      <dsp:txXfrm>
        <a:off x="91351" y="1555573"/>
        <a:ext cx="1631246" cy="1779941"/>
      </dsp:txXfrm>
    </dsp:sp>
    <dsp:sp modelId="{FBBB4A05-EF88-4CB9-8B16-63749546127C}">
      <dsp:nvSpPr>
        <dsp:cNvPr id="0" name=""/>
        <dsp:cNvSpPr/>
      </dsp:nvSpPr>
      <dsp:spPr>
        <a:xfrm>
          <a:off x="1901232" y="1467326"/>
          <a:ext cx="1807740" cy="195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Worked in various roles in Brazil before moving to the UK</a:t>
          </a:r>
        </a:p>
      </dsp:txBody>
      <dsp:txXfrm>
        <a:off x="1989479" y="1555573"/>
        <a:ext cx="1631246" cy="1779941"/>
      </dsp:txXfrm>
    </dsp:sp>
    <dsp:sp modelId="{35505CE4-580D-415A-838A-E5545F13AD47}">
      <dsp:nvSpPr>
        <dsp:cNvPr id="0" name=""/>
        <dsp:cNvSpPr/>
      </dsp:nvSpPr>
      <dsp:spPr>
        <a:xfrm>
          <a:off x="3799359" y="1467326"/>
          <a:ext cx="1807740" cy="195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First job in the UK as Clinical Fellow for a couple of years</a:t>
          </a:r>
        </a:p>
      </dsp:txBody>
      <dsp:txXfrm>
        <a:off x="3887606" y="1555573"/>
        <a:ext cx="1631246" cy="1779941"/>
      </dsp:txXfrm>
    </dsp:sp>
    <dsp:sp modelId="{88DBBDC3-EBC7-4F4B-905A-0829BBF5A417}">
      <dsp:nvSpPr>
        <dsp:cNvPr id="0" name=""/>
        <dsp:cNvSpPr/>
      </dsp:nvSpPr>
      <dsp:spPr>
        <a:xfrm>
          <a:off x="5697487" y="1467326"/>
          <a:ext cx="1807740" cy="195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Core Psychiatry Training in Kent</a:t>
          </a:r>
        </a:p>
      </dsp:txBody>
      <dsp:txXfrm>
        <a:off x="5785734" y="1555573"/>
        <a:ext cx="1631246" cy="1779941"/>
      </dsp:txXfrm>
    </dsp:sp>
    <dsp:sp modelId="{0BEDB00F-B623-4B22-BC14-5FD42DFE4AF2}">
      <dsp:nvSpPr>
        <dsp:cNvPr id="0" name=""/>
        <dsp:cNvSpPr/>
      </dsp:nvSpPr>
      <dsp:spPr>
        <a:xfrm>
          <a:off x="7595615" y="1467326"/>
          <a:ext cx="1807740" cy="195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Break from clinical practise to go after personal interests</a:t>
          </a:r>
        </a:p>
      </dsp:txBody>
      <dsp:txXfrm>
        <a:off x="7683862" y="1555573"/>
        <a:ext cx="1631246" cy="1779941"/>
      </dsp:txXfrm>
    </dsp:sp>
    <dsp:sp modelId="{AE0935AC-D5D5-4726-BA6E-742F7E86684F}">
      <dsp:nvSpPr>
        <dsp:cNvPr id="0" name=""/>
        <dsp:cNvSpPr/>
      </dsp:nvSpPr>
      <dsp:spPr>
        <a:xfrm>
          <a:off x="9493742" y="1467326"/>
          <a:ext cx="1807740" cy="195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Medical Education Fellow in Kent</a:t>
          </a:r>
        </a:p>
      </dsp:txBody>
      <dsp:txXfrm>
        <a:off x="9581989" y="1555573"/>
        <a:ext cx="1631246" cy="1779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EEE24-D610-4D04-8441-0E5707EC9A35}">
      <dsp:nvSpPr>
        <dsp:cNvPr id="0" name=""/>
        <dsp:cNvSpPr/>
      </dsp:nvSpPr>
      <dsp:spPr>
        <a:xfrm>
          <a:off x="1634" y="795011"/>
          <a:ext cx="1486966" cy="10245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FA189C-8FFB-4819-8B9D-7B99118AA759}">
      <dsp:nvSpPr>
        <dsp:cNvPr id="0" name=""/>
        <dsp:cNvSpPr/>
      </dsp:nvSpPr>
      <dsp:spPr>
        <a:xfrm>
          <a:off x="1634" y="1819531"/>
          <a:ext cx="1486966" cy="55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General Adult Psychiatry – Inpatient and Community</a:t>
          </a:r>
        </a:p>
      </dsp:txBody>
      <dsp:txXfrm>
        <a:off x="1634" y="1819531"/>
        <a:ext cx="1486966" cy="551664"/>
      </dsp:txXfrm>
    </dsp:sp>
    <dsp:sp modelId="{D66FF4AE-5415-45B9-AB78-F230E32D54D7}">
      <dsp:nvSpPr>
        <dsp:cNvPr id="0" name=""/>
        <dsp:cNvSpPr/>
      </dsp:nvSpPr>
      <dsp:spPr>
        <a:xfrm>
          <a:off x="1632170" y="808094"/>
          <a:ext cx="1486966" cy="10245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6EE12A-AFE6-486D-99A9-E4647FEC4851}">
      <dsp:nvSpPr>
        <dsp:cNvPr id="0" name=""/>
        <dsp:cNvSpPr/>
      </dsp:nvSpPr>
      <dsp:spPr>
        <a:xfrm>
          <a:off x="1637360" y="1819531"/>
          <a:ext cx="1486966" cy="55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Old Age Psychiatry – Inpatient and Community</a:t>
          </a:r>
        </a:p>
      </dsp:txBody>
      <dsp:txXfrm>
        <a:off x="1637360" y="1819531"/>
        <a:ext cx="1486966" cy="551664"/>
      </dsp:txXfrm>
    </dsp:sp>
    <dsp:sp modelId="{1C0D7FE3-6F63-4E62-B951-D1D16F7FA07B}">
      <dsp:nvSpPr>
        <dsp:cNvPr id="0" name=""/>
        <dsp:cNvSpPr/>
      </dsp:nvSpPr>
      <dsp:spPr>
        <a:xfrm>
          <a:off x="3273085" y="795011"/>
          <a:ext cx="1486966" cy="10245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AFB5C7-8FBA-4F32-8DC9-F08481A55EED}">
      <dsp:nvSpPr>
        <dsp:cNvPr id="0" name=""/>
        <dsp:cNvSpPr/>
      </dsp:nvSpPr>
      <dsp:spPr>
        <a:xfrm>
          <a:off x="3273085" y="1819531"/>
          <a:ext cx="1486966" cy="55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Liaison Psychiatry</a:t>
          </a:r>
        </a:p>
      </dsp:txBody>
      <dsp:txXfrm>
        <a:off x="3273085" y="1819531"/>
        <a:ext cx="1486966" cy="551664"/>
      </dsp:txXfrm>
    </dsp:sp>
    <dsp:sp modelId="{6FFD8F34-F604-4143-A7D8-7B0FD442611E}">
      <dsp:nvSpPr>
        <dsp:cNvPr id="0" name=""/>
        <dsp:cNvSpPr/>
      </dsp:nvSpPr>
      <dsp:spPr>
        <a:xfrm>
          <a:off x="4908810" y="795011"/>
          <a:ext cx="1486966" cy="10245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3917F1-91FF-4B82-9A41-550C345844A5}">
      <dsp:nvSpPr>
        <dsp:cNvPr id="0" name=""/>
        <dsp:cNvSpPr/>
      </dsp:nvSpPr>
      <dsp:spPr>
        <a:xfrm>
          <a:off x="4908810" y="1819531"/>
          <a:ext cx="1486966" cy="55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Crisis and Home Treatment Team</a:t>
          </a:r>
        </a:p>
      </dsp:txBody>
      <dsp:txXfrm>
        <a:off x="4908810" y="1819531"/>
        <a:ext cx="1486966" cy="551664"/>
      </dsp:txXfrm>
    </dsp:sp>
    <dsp:sp modelId="{25087724-AB6F-4B28-84E8-135DC3FB1B4A}">
      <dsp:nvSpPr>
        <dsp:cNvPr id="0" name=""/>
        <dsp:cNvSpPr/>
      </dsp:nvSpPr>
      <dsp:spPr>
        <a:xfrm>
          <a:off x="6544536" y="795011"/>
          <a:ext cx="1486966" cy="10245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17B2F6-FBDC-4366-A002-5D078F3380DC}">
      <dsp:nvSpPr>
        <dsp:cNvPr id="0" name=""/>
        <dsp:cNvSpPr/>
      </dsp:nvSpPr>
      <dsp:spPr>
        <a:xfrm>
          <a:off x="6544536" y="1819531"/>
          <a:ext cx="1486966" cy="55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Perinatal Psychiatry – Inpatient and Community</a:t>
          </a:r>
        </a:p>
      </dsp:txBody>
      <dsp:txXfrm>
        <a:off x="6544536" y="1819531"/>
        <a:ext cx="1486966" cy="551664"/>
      </dsp:txXfrm>
    </dsp:sp>
    <dsp:sp modelId="{8D1D03E5-894C-4D31-9DEB-8420C4C49101}">
      <dsp:nvSpPr>
        <dsp:cNvPr id="0" name=""/>
        <dsp:cNvSpPr/>
      </dsp:nvSpPr>
      <dsp:spPr>
        <a:xfrm>
          <a:off x="8180261" y="795011"/>
          <a:ext cx="1486966" cy="10245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466286-9CE2-45E8-8837-4D34033B18EE}">
      <dsp:nvSpPr>
        <dsp:cNvPr id="0" name=""/>
        <dsp:cNvSpPr/>
      </dsp:nvSpPr>
      <dsp:spPr>
        <a:xfrm>
          <a:off x="8180261" y="1819531"/>
          <a:ext cx="1486966" cy="55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Addiction Psychiatry</a:t>
          </a:r>
        </a:p>
      </dsp:txBody>
      <dsp:txXfrm>
        <a:off x="8180261" y="1819531"/>
        <a:ext cx="1486966" cy="551664"/>
      </dsp:txXfrm>
    </dsp:sp>
    <dsp:sp modelId="{5B439B70-ACD5-4334-B709-44F174217856}">
      <dsp:nvSpPr>
        <dsp:cNvPr id="0" name=""/>
        <dsp:cNvSpPr/>
      </dsp:nvSpPr>
      <dsp:spPr>
        <a:xfrm>
          <a:off x="9815986" y="795011"/>
          <a:ext cx="1486966" cy="10245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55193A-1ACC-439E-9CA1-607AD6510701}">
      <dsp:nvSpPr>
        <dsp:cNvPr id="0" name=""/>
        <dsp:cNvSpPr/>
      </dsp:nvSpPr>
      <dsp:spPr>
        <a:xfrm>
          <a:off x="9815986" y="1819531"/>
          <a:ext cx="1486966" cy="55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Psychiatric Intensive Care Unit</a:t>
          </a:r>
        </a:p>
      </dsp:txBody>
      <dsp:txXfrm>
        <a:off x="9815986" y="1819531"/>
        <a:ext cx="1486966" cy="551664"/>
      </dsp:txXfrm>
    </dsp:sp>
    <dsp:sp modelId="{8A314FAB-2C1D-48E6-AC90-091E8E062EF5}">
      <dsp:nvSpPr>
        <dsp:cNvPr id="0" name=""/>
        <dsp:cNvSpPr/>
      </dsp:nvSpPr>
      <dsp:spPr>
        <a:xfrm>
          <a:off x="1634" y="2519892"/>
          <a:ext cx="1486966" cy="10245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0C0290-B123-4247-A60A-3B18DDFB2E37}">
      <dsp:nvSpPr>
        <dsp:cNvPr id="0" name=""/>
        <dsp:cNvSpPr/>
      </dsp:nvSpPr>
      <dsp:spPr>
        <a:xfrm>
          <a:off x="1634" y="3544412"/>
          <a:ext cx="1486966" cy="55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Forensic Psychiatry – Low and Medium Inpatient, Community</a:t>
          </a:r>
        </a:p>
      </dsp:txBody>
      <dsp:txXfrm>
        <a:off x="1634" y="3544412"/>
        <a:ext cx="1486966" cy="551664"/>
      </dsp:txXfrm>
    </dsp:sp>
    <dsp:sp modelId="{9AC9F49D-6DDC-4412-85C0-1FA4889910CD}">
      <dsp:nvSpPr>
        <dsp:cNvPr id="0" name=""/>
        <dsp:cNvSpPr/>
      </dsp:nvSpPr>
      <dsp:spPr>
        <a:xfrm>
          <a:off x="1637360" y="2519892"/>
          <a:ext cx="1486966" cy="10245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BBC73C-5508-407D-8245-0B4B12DB9BBD}">
      <dsp:nvSpPr>
        <dsp:cNvPr id="0" name=""/>
        <dsp:cNvSpPr/>
      </dsp:nvSpPr>
      <dsp:spPr>
        <a:xfrm>
          <a:off x="1637360" y="3544412"/>
          <a:ext cx="1486966" cy="55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Learning Disabilities</a:t>
          </a:r>
        </a:p>
      </dsp:txBody>
      <dsp:txXfrm>
        <a:off x="1637360" y="3544412"/>
        <a:ext cx="1486966" cy="551664"/>
      </dsp:txXfrm>
    </dsp:sp>
    <dsp:sp modelId="{6E339044-EAA3-4F4D-98F7-D06A073E3FA7}">
      <dsp:nvSpPr>
        <dsp:cNvPr id="0" name=""/>
        <dsp:cNvSpPr/>
      </dsp:nvSpPr>
      <dsp:spPr>
        <a:xfrm>
          <a:off x="3273085" y="2519892"/>
          <a:ext cx="1486966" cy="10245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09507A-A9CE-4ABE-BF8F-13239B9B1027}">
      <dsp:nvSpPr>
        <dsp:cNvPr id="0" name=""/>
        <dsp:cNvSpPr/>
      </dsp:nvSpPr>
      <dsp:spPr>
        <a:xfrm>
          <a:off x="3273085" y="3544412"/>
          <a:ext cx="1486966" cy="55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Rehabilitation Psychiatry</a:t>
          </a:r>
        </a:p>
      </dsp:txBody>
      <dsp:txXfrm>
        <a:off x="3273085" y="3544412"/>
        <a:ext cx="1486966" cy="551664"/>
      </dsp:txXfrm>
    </dsp:sp>
    <dsp:sp modelId="{FAF6721A-8D80-403D-ABCA-DF9C9EBCF539}">
      <dsp:nvSpPr>
        <dsp:cNvPr id="0" name=""/>
        <dsp:cNvSpPr/>
      </dsp:nvSpPr>
      <dsp:spPr>
        <a:xfrm>
          <a:off x="4908810" y="2519892"/>
          <a:ext cx="1486966" cy="10245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F4845E-4721-4AAC-9934-13D908720EB7}">
      <dsp:nvSpPr>
        <dsp:cNvPr id="0" name=""/>
        <dsp:cNvSpPr/>
      </dsp:nvSpPr>
      <dsp:spPr>
        <a:xfrm>
          <a:off x="4908810" y="3544412"/>
          <a:ext cx="1486966" cy="55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Neuropsychiatry</a:t>
          </a:r>
        </a:p>
      </dsp:txBody>
      <dsp:txXfrm>
        <a:off x="4908810" y="3544412"/>
        <a:ext cx="1486966" cy="551664"/>
      </dsp:txXfrm>
    </dsp:sp>
    <dsp:sp modelId="{604A47D4-C202-4BF4-9558-1B10622F3D01}">
      <dsp:nvSpPr>
        <dsp:cNvPr id="0" name=""/>
        <dsp:cNvSpPr/>
      </dsp:nvSpPr>
      <dsp:spPr>
        <a:xfrm>
          <a:off x="6544536" y="2519892"/>
          <a:ext cx="1486966" cy="10245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338873-BC0A-4F31-90C7-6A542ED34A08}">
      <dsp:nvSpPr>
        <dsp:cNvPr id="0" name=""/>
        <dsp:cNvSpPr/>
      </dsp:nvSpPr>
      <dsp:spPr>
        <a:xfrm>
          <a:off x="6544536" y="3544412"/>
          <a:ext cx="1486966" cy="55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Complex Psychosis Service</a:t>
          </a:r>
        </a:p>
      </dsp:txBody>
      <dsp:txXfrm>
        <a:off x="6544536" y="3544412"/>
        <a:ext cx="1486966" cy="551664"/>
      </dsp:txXfrm>
    </dsp:sp>
    <dsp:sp modelId="{73B50EBB-51A4-47D3-8211-CCEB4C7DEEB6}">
      <dsp:nvSpPr>
        <dsp:cNvPr id="0" name=""/>
        <dsp:cNvSpPr/>
      </dsp:nvSpPr>
      <dsp:spPr>
        <a:xfrm>
          <a:off x="8180261" y="2519892"/>
          <a:ext cx="1486966" cy="10245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E613CD-DEB4-45BF-998F-8751847A2CFF}">
      <dsp:nvSpPr>
        <dsp:cNvPr id="0" name=""/>
        <dsp:cNvSpPr/>
      </dsp:nvSpPr>
      <dsp:spPr>
        <a:xfrm>
          <a:off x="8180261" y="3544412"/>
          <a:ext cx="1486966" cy="55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Child and Adolescent Services – Inpatient and Community</a:t>
          </a:r>
        </a:p>
      </dsp:txBody>
      <dsp:txXfrm>
        <a:off x="8180261" y="3544412"/>
        <a:ext cx="1486966" cy="551664"/>
      </dsp:txXfrm>
    </dsp:sp>
    <dsp:sp modelId="{F238C577-40FB-4C28-9873-3E7467B30425}">
      <dsp:nvSpPr>
        <dsp:cNvPr id="0" name=""/>
        <dsp:cNvSpPr/>
      </dsp:nvSpPr>
      <dsp:spPr>
        <a:xfrm>
          <a:off x="9815986" y="2519892"/>
          <a:ext cx="1486966" cy="10245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FE66B3-AAE5-42FD-B1D2-600B0428325F}">
      <dsp:nvSpPr>
        <dsp:cNvPr id="0" name=""/>
        <dsp:cNvSpPr/>
      </dsp:nvSpPr>
      <dsp:spPr>
        <a:xfrm>
          <a:off x="9815986" y="3544412"/>
          <a:ext cx="1486966" cy="55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Eating Disorder Services</a:t>
          </a:r>
        </a:p>
      </dsp:txBody>
      <dsp:txXfrm>
        <a:off x="9815986" y="3544412"/>
        <a:ext cx="1486966" cy="551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48F74-57EC-4AB2-AB20-0BA2791565B7}">
      <dsp:nvSpPr>
        <dsp:cNvPr id="0" name=""/>
        <dsp:cNvSpPr/>
      </dsp:nvSpPr>
      <dsp:spPr>
        <a:xfrm>
          <a:off x="0" y="605224"/>
          <a:ext cx="11304587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Dartford and Gravesham NHS Trust</a:t>
          </a:r>
        </a:p>
      </dsp:txBody>
      <dsp:txXfrm>
        <a:off x="41123" y="646347"/>
        <a:ext cx="11222341" cy="760154"/>
      </dsp:txXfrm>
    </dsp:sp>
    <dsp:sp modelId="{CCBE7678-F88B-4BE5-A7F2-F045901CD159}">
      <dsp:nvSpPr>
        <dsp:cNvPr id="0" name=""/>
        <dsp:cNvSpPr/>
      </dsp:nvSpPr>
      <dsp:spPr>
        <a:xfrm>
          <a:off x="0" y="1551304"/>
          <a:ext cx="11304587" cy="842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East Kent Hospitals University NHS Foundation Trust</a:t>
          </a:r>
        </a:p>
      </dsp:txBody>
      <dsp:txXfrm>
        <a:off x="41123" y="1592427"/>
        <a:ext cx="11222341" cy="760154"/>
      </dsp:txXfrm>
    </dsp:sp>
    <dsp:sp modelId="{66309E56-72F1-4672-9194-E12A62232013}">
      <dsp:nvSpPr>
        <dsp:cNvPr id="0" name=""/>
        <dsp:cNvSpPr/>
      </dsp:nvSpPr>
      <dsp:spPr>
        <a:xfrm>
          <a:off x="0" y="2497384"/>
          <a:ext cx="11304587" cy="842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Medway NHS Foundation Trust</a:t>
          </a:r>
        </a:p>
      </dsp:txBody>
      <dsp:txXfrm>
        <a:off x="41123" y="2538507"/>
        <a:ext cx="11222341" cy="760154"/>
      </dsp:txXfrm>
    </dsp:sp>
    <dsp:sp modelId="{1922CB87-8024-4FCC-A6B7-C3A75CCF0347}">
      <dsp:nvSpPr>
        <dsp:cNvPr id="0" name=""/>
        <dsp:cNvSpPr/>
      </dsp:nvSpPr>
      <dsp:spPr>
        <a:xfrm>
          <a:off x="0" y="3443464"/>
          <a:ext cx="11304587" cy="842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Maidstone and Tunbridge Wells NHS Trust</a:t>
          </a:r>
        </a:p>
      </dsp:txBody>
      <dsp:txXfrm>
        <a:off x="41123" y="3484587"/>
        <a:ext cx="11222341" cy="760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1D28B-F32E-4BC5-9977-F063BCFB630A}">
      <dsp:nvSpPr>
        <dsp:cNvPr id="0" name=""/>
        <dsp:cNvSpPr/>
      </dsp:nvSpPr>
      <dsp:spPr>
        <a:xfrm>
          <a:off x="0" y="0"/>
          <a:ext cx="11304587" cy="146732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Each Hospital site has:</a:t>
          </a:r>
        </a:p>
      </dsp:txBody>
      <dsp:txXfrm>
        <a:off x="0" y="0"/>
        <a:ext cx="11304587" cy="1467326"/>
      </dsp:txXfrm>
    </dsp:sp>
    <dsp:sp modelId="{FC797954-85EB-4CD7-AB76-9A7C42C2699E}">
      <dsp:nvSpPr>
        <dsp:cNvPr id="0" name=""/>
        <dsp:cNvSpPr/>
      </dsp:nvSpPr>
      <dsp:spPr>
        <a:xfrm>
          <a:off x="1379" y="1467326"/>
          <a:ext cx="1614546" cy="30813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Doctor’s resource room (with computers/AV facilities for virtual meetings)</a:t>
          </a:r>
        </a:p>
      </dsp:txBody>
      <dsp:txXfrm>
        <a:off x="1379" y="1467326"/>
        <a:ext cx="1614546" cy="3081385"/>
      </dsp:txXfrm>
    </dsp:sp>
    <dsp:sp modelId="{69AF83F0-FB82-4A28-AE9D-88BFBF516A43}">
      <dsp:nvSpPr>
        <dsp:cNvPr id="0" name=""/>
        <dsp:cNvSpPr/>
      </dsp:nvSpPr>
      <dsp:spPr>
        <a:xfrm>
          <a:off x="1615926" y="1467326"/>
          <a:ext cx="1614546" cy="30813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On call rooms equipped with computer and bed</a:t>
          </a:r>
        </a:p>
      </dsp:txBody>
      <dsp:txXfrm>
        <a:off x="1615926" y="1467326"/>
        <a:ext cx="1614546" cy="3081385"/>
      </dsp:txXfrm>
    </dsp:sp>
    <dsp:sp modelId="{BCA59C74-27A6-4A95-861D-A8B45380F0F8}">
      <dsp:nvSpPr>
        <dsp:cNvPr id="0" name=""/>
        <dsp:cNvSpPr/>
      </dsp:nvSpPr>
      <dsp:spPr>
        <a:xfrm>
          <a:off x="3230473" y="1467326"/>
          <a:ext cx="1614546" cy="30813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Library of books relevant to Psychiatry</a:t>
          </a:r>
        </a:p>
      </dsp:txBody>
      <dsp:txXfrm>
        <a:off x="3230473" y="1467326"/>
        <a:ext cx="1614546" cy="3081385"/>
      </dsp:txXfrm>
    </dsp:sp>
    <dsp:sp modelId="{49659EA6-42EA-45EB-B6B9-921401F56CF7}">
      <dsp:nvSpPr>
        <dsp:cNvPr id="0" name=""/>
        <dsp:cNvSpPr/>
      </dsp:nvSpPr>
      <dsp:spPr>
        <a:xfrm>
          <a:off x="4845020" y="1467326"/>
          <a:ext cx="1614546" cy="30813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Access to hot food 24/7 (microwavable food vending machines)</a:t>
          </a:r>
        </a:p>
      </dsp:txBody>
      <dsp:txXfrm>
        <a:off x="4845020" y="1467326"/>
        <a:ext cx="1614546" cy="3081385"/>
      </dsp:txXfrm>
    </dsp:sp>
    <dsp:sp modelId="{BC913602-F92C-4A63-B3DB-7AC70C2D0F76}">
      <dsp:nvSpPr>
        <dsp:cNvPr id="0" name=""/>
        <dsp:cNvSpPr/>
      </dsp:nvSpPr>
      <dsp:spPr>
        <a:xfrm>
          <a:off x="6459567" y="1467326"/>
          <a:ext cx="1614546" cy="30813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Chill out room</a:t>
          </a:r>
        </a:p>
      </dsp:txBody>
      <dsp:txXfrm>
        <a:off x="6459567" y="1467326"/>
        <a:ext cx="1614546" cy="3081385"/>
      </dsp:txXfrm>
    </dsp:sp>
    <dsp:sp modelId="{C9F6D762-6D61-4226-8CE9-30A54A370A17}">
      <dsp:nvSpPr>
        <dsp:cNvPr id="0" name=""/>
        <dsp:cNvSpPr/>
      </dsp:nvSpPr>
      <dsp:spPr>
        <a:xfrm>
          <a:off x="8074114" y="1467326"/>
          <a:ext cx="1614546" cy="30813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Free parking</a:t>
          </a:r>
        </a:p>
      </dsp:txBody>
      <dsp:txXfrm>
        <a:off x="8074114" y="1467326"/>
        <a:ext cx="1614546" cy="3081385"/>
      </dsp:txXfrm>
    </dsp:sp>
    <dsp:sp modelId="{FC3F449A-7643-4CBE-B14F-FE03582C3A17}">
      <dsp:nvSpPr>
        <dsp:cNvPr id="0" name=""/>
        <dsp:cNvSpPr/>
      </dsp:nvSpPr>
      <dsp:spPr>
        <a:xfrm>
          <a:off x="9688661" y="1467326"/>
          <a:ext cx="1614546" cy="30813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Some sites have multifaith rooms</a:t>
          </a:r>
        </a:p>
      </dsp:txBody>
      <dsp:txXfrm>
        <a:off x="9688661" y="1467326"/>
        <a:ext cx="1614546" cy="3081385"/>
      </dsp:txXfrm>
    </dsp:sp>
    <dsp:sp modelId="{D4169542-5A23-4BE7-9916-1F9AD73E4EC5}">
      <dsp:nvSpPr>
        <dsp:cNvPr id="0" name=""/>
        <dsp:cNvSpPr/>
      </dsp:nvSpPr>
      <dsp:spPr>
        <a:xfrm>
          <a:off x="0" y="4548711"/>
          <a:ext cx="11304587" cy="34237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98854-C1BC-4DFE-8C05-547F2F3D0AB9}">
      <dsp:nvSpPr>
        <dsp:cNvPr id="0" name=""/>
        <dsp:cNvSpPr/>
      </dsp:nvSpPr>
      <dsp:spPr>
        <a:xfrm>
          <a:off x="3511960" y="416393"/>
          <a:ext cx="5094507" cy="5094507"/>
        </a:xfrm>
        <a:prstGeom prst="blockArc">
          <a:avLst>
            <a:gd name="adj1" fmla="val 14236364"/>
            <a:gd name="adj2" fmla="val 16200000"/>
            <a:gd name="adj3" fmla="val 252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B5E72-2B7A-496D-8983-EF0BF01BCFB7}">
      <dsp:nvSpPr>
        <dsp:cNvPr id="0" name=""/>
        <dsp:cNvSpPr/>
      </dsp:nvSpPr>
      <dsp:spPr>
        <a:xfrm>
          <a:off x="3511960" y="416393"/>
          <a:ext cx="5094507" cy="5094507"/>
        </a:xfrm>
        <a:prstGeom prst="blockArc">
          <a:avLst>
            <a:gd name="adj1" fmla="val 12272727"/>
            <a:gd name="adj2" fmla="val 14236364"/>
            <a:gd name="adj3" fmla="val 252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3D3E0-BDE9-4A34-A7BF-0E86D23927A9}">
      <dsp:nvSpPr>
        <dsp:cNvPr id="0" name=""/>
        <dsp:cNvSpPr/>
      </dsp:nvSpPr>
      <dsp:spPr>
        <a:xfrm>
          <a:off x="3511960" y="416393"/>
          <a:ext cx="5094507" cy="5094507"/>
        </a:xfrm>
        <a:prstGeom prst="blockArc">
          <a:avLst>
            <a:gd name="adj1" fmla="val 10309091"/>
            <a:gd name="adj2" fmla="val 12272727"/>
            <a:gd name="adj3" fmla="val 252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94620-2E4A-43E0-9292-EA57594D8911}">
      <dsp:nvSpPr>
        <dsp:cNvPr id="0" name=""/>
        <dsp:cNvSpPr/>
      </dsp:nvSpPr>
      <dsp:spPr>
        <a:xfrm>
          <a:off x="3511960" y="416393"/>
          <a:ext cx="5094507" cy="5094507"/>
        </a:xfrm>
        <a:prstGeom prst="blockArc">
          <a:avLst>
            <a:gd name="adj1" fmla="val 8345455"/>
            <a:gd name="adj2" fmla="val 10309091"/>
            <a:gd name="adj3" fmla="val 252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CFCCC-C512-4CCC-AAA7-F82DF1E0E25D}">
      <dsp:nvSpPr>
        <dsp:cNvPr id="0" name=""/>
        <dsp:cNvSpPr/>
      </dsp:nvSpPr>
      <dsp:spPr>
        <a:xfrm>
          <a:off x="3511960" y="416393"/>
          <a:ext cx="5094507" cy="5094507"/>
        </a:xfrm>
        <a:prstGeom prst="blockArc">
          <a:avLst>
            <a:gd name="adj1" fmla="val 6381818"/>
            <a:gd name="adj2" fmla="val 8345455"/>
            <a:gd name="adj3" fmla="val 252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FEA72-5774-410B-912C-4356DFA4A53B}">
      <dsp:nvSpPr>
        <dsp:cNvPr id="0" name=""/>
        <dsp:cNvSpPr/>
      </dsp:nvSpPr>
      <dsp:spPr>
        <a:xfrm>
          <a:off x="3511960" y="416393"/>
          <a:ext cx="5094507" cy="5094507"/>
        </a:xfrm>
        <a:prstGeom prst="blockArc">
          <a:avLst>
            <a:gd name="adj1" fmla="val 4418182"/>
            <a:gd name="adj2" fmla="val 6381818"/>
            <a:gd name="adj3" fmla="val 252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6C406-72AA-4A8B-9590-3F103B1F2DA6}">
      <dsp:nvSpPr>
        <dsp:cNvPr id="0" name=""/>
        <dsp:cNvSpPr/>
      </dsp:nvSpPr>
      <dsp:spPr>
        <a:xfrm>
          <a:off x="3511960" y="416393"/>
          <a:ext cx="5094507" cy="5094507"/>
        </a:xfrm>
        <a:prstGeom prst="blockArc">
          <a:avLst>
            <a:gd name="adj1" fmla="val 2454545"/>
            <a:gd name="adj2" fmla="val 4418182"/>
            <a:gd name="adj3" fmla="val 252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2AF2B-7FF7-49EA-BAB9-A360374CFF17}">
      <dsp:nvSpPr>
        <dsp:cNvPr id="0" name=""/>
        <dsp:cNvSpPr/>
      </dsp:nvSpPr>
      <dsp:spPr>
        <a:xfrm>
          <a:off x="3511960" y="416393"/>
          <a:ext cx="5094507" cy="5094507"/>
        </a:xfrm>
        <a:prstGeom prst="blockArc">
          <a:avLst>
            <a:gd name="adj1" fmla="val 490909"/>
            <a:gd name="adj2" fmla="val 2454545"/>
            <a:gd name="adj3" fmla="val 252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AA473-1BAC-479C-87AC-F86EE2A7C080}">
      <dsp:nvSpPr>
        <dsp:cNvPr id="0" name=""/>
        <dsp:cNvSpPr/>
      </dsp:nvSpPr>
      <dsp:spPr>
        <a:xfrm>
          <a:off x="3511960" y="416393"/>
          <a:ext cx="5094507" cy="5094507"/>
        </a:xfrm>
        <a:prstGeom prst="blockArc">
          <a:avLst>
            <a:gd name="adj1" fmla="val 20127273"/>
            <a:gd name="adj2" fmla="val 490909"/>
            <a:gd name="adj3" fmla="val 252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A3CDC-41CC-4CA7-BDC9-448A4CBB6459}">
      <dsp:nvSpPr>
        <dsp:cNvPr id="0" name=""/>
        <dsp:cNvSpPr/>
      </dsp:nvSpPr>
      <dsp:spPr>
        <a:xfrm>
          <a:off x="3511960" y="416393"/>
          <a:ext cx="5094507" cy="5094507"/>
        </a:xfrm>
        <a:prstGeom prst="blockArc">
          <a:avLst>
            <a:gd name="adj1" fmla="val 18163636"/>
            <a:gd name="adj2" fmla="val 20127273"/>
            <a:gd name="adj3" fmla="val 252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68798-0E3B-4238-9660-00AD1E2C85C8}">
      <dsp:nvSpPr>
        <dsp:cNvPr id="0" name=""/>
        <dsp:cNvSpPr/>
      </dsp:nvSpPr>
      <dsp:spPr>
        <a:xfrm>
          <a:off x="3511960" y="416393"/>
          <a:ext cx="5094507" cy="5094507"/>
        </a:xfrm>
        <a:prstGeom prst="blockArc">
          <a:avLst>
            <a:gd name="adj1" fmla="val 16200000"/>
            <a:gd name="adj2" fmla="val 18163636"/>
            <a:gd name="adj3" fmla="val 252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C9FDC-9681-4F74-8D54-601B665B4DE8}">
      <dsp:nvSpPr>
        <dsp:cNvPr id="0" name=""/>
        <dsp:cNvSpPr/>
      </dsp:nvSpPr>
      <dsp:spPr>
        <a:xfrm>
          <a:off x="4759878" y="1709144"/>
          <a:ext cx="2598671" cy="2509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Psychiatry with KMMH</a:t>
          </a:r>
        </a:p>
      </dsp:txBody>
      <dsp:txXfrm>
        <a:off x="5140445" y="2076579"/>
        <a:ext cx="1837537" cy="1774134"/>
      </dsp:txXfrm>
    </dsp:sp>
    <dsp:sp modelId="{EC495A41-BEAF-43F9-B7DC-0C290E898AE2}">
      <dsp:nvSpPr>
        <dsp:cNvPr id="0" name=""/>
        <dsp:cNvSpPr/>
      </dsp:nvSpPr>
      <dsp:spPr>
        <a:xfrm>
          <a:off x="5613426" y="2702"/>
          <a:ext cx="891574" cy="8915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Weekly journal club</a:t>
          </a:r>
        </a:p>
      </dsp:txBody>
      <dsp:txXfrm>
        <a:off x="5743994" y="133270"/>
        <a:ext cx="630438" cy="630438"/>
      </dsp:txXfrm>
    </dsp:sp>
    <dsp:sp modelId="{87DFB963-80A0-467A-8917-C56035FFAE52}">
      <dsp:nvSpPr>
        <dsp:cNvPr id="0" name=""/>
        <dsp:cNvSpPr/>
      </dsp:nvSpPr>
      <dsp:spPr>
        <a:xfrm>
          <a:off x="6973223" y="401975"/>
          <a:ext cx="891574" cy="8915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Weekly Balint group</a:t>
          </a:r>
        </a:p>
      </dsp:txBody>
      <dsp:txXfrm>
        <a:off x="7103791" y="532543"/>
        <a:ext cx="630438" cy="630438"/>
      </dsp:txXfrm>
    </dsp:sp>
    <dsp:sp modelId="{77546DC9-B6D3-4D3C-A1DD-CE0F32BC54DF}">
      <dsp:nvSpPr>
        <dsp:cNvPr id="0" name=""/>
        <dsp:cNvSpPr/>
      </dsp:nvSpPr>
      <dsp:spPr>
        <a:xfrm>
          <a:off x="7901294" y="1473026"/>
          <a:ext cx="891574" cy="8915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Weekly Psychiatry Teaching</a:t>
          </a:r>
        </a:p>
      </dsp:txBody>
      <dsp:txXfrm>
        <a:off x="8031862" y="1603594"/>
        <a:ext cx="630438" cy="630438"/>
      </dsp:txXfrm>
    </dsp:sp>
    <dsp:sp modelId="{7DCE724E-BA79-4A59-B83D-704C2A0DF9E3}">
      <dsp:nvSpPr>
        <dsp:cNvPr id="0" name=""/>
        <dsp:cNvSpPr/>
      </dsp:nvSpPr>
      <dsp:spPr>
        <a:xfrm>
          <a:off x="8102983" y="2875804"/>
          <a:ext cx="891574" cy="8915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Bi-annual trainee conference</a:t>
          </a:r>
        </a:p>
      </dsp:txBody>
      <dsp:txXfrm>
        <a:off x="8233551" y="3006372"/>
        <a:ext cx="630438" cy="630438"/>
      </dsp:txXfrm>
    </dsp:sp>
    <dsp:sp modelId="{D024E5C8-FE82-4167-BC80-E20CE8BFF932}">
      <dsp:nvSpPr>
        <dsp:cNvPr id="0" name=""/>
        <dsp:cNvSpPr/>
      </dsp:nvSpPr>
      <dsp:spPr>
        <a:xfrm>
          <a:off x="7514255" y="4164937"/>
          <a:ext cx="891574" cy="8915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Local and national audits</a:t>
          </a:r>
        </a:p>
      </dsp:txBody>
      <dsp:txXfrm>
        <a:off x="7644823" y="4295505"/>
        <a:ext cx="630438" cy="630438"/>
      </dsp:txXfrm>
    </dsp:sp>
    <dsp:sp modelId="{A9B44AA1-2295-4961-9C58-549A4BB70CDA}">
      <dsp:nvSpPr>
        <dsp:cNvPr id="0" name=""/>
        <dsp:cNvSpPr/>
      </dsp:nvSpPr>
      <dsp:spPr>
        <a:xfrm>
          <a:off x="6322028" y="4931135"/>
          <a:ext cx="891574" cy="8915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Research</a:t>
          </a:r>
        </a:p>
      </dsp:txBody>
      <dsp:txXfrm>
        <a:off x="6452596" y="5061703"/>
        <a:ext cx="630438" cy="630438"/>
      </dsp:txXfrm>
    </dsp:sp>
    <dsp:sp modelId="{46E179C2-A7B9-469C-A7CF-6390F646ABAA}">
      <dsp:nvSpPr>
        <dsp:cNvPr id="0" name=""/>
        <dsp:cNvSpPr/>
      </dsp:nvSpPr>
      <dsp:spPr>
        <a:xfrm>
          <a:off x="4904825" y="4931135"/>
          <a:ext cx="891574" cy="8915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E-prescribe</a:t>
          </a:r>
        </a:p>
      </dsp:txBody>
      <dsp:txXfrm>
        <a:off x="5035393" y="5061703"/>
        <a:ext cx="630438" cy="630438"/>
      </dsp:txXfrm>
    </dsp:sp>
    <dsp:sp modelId="{9263F0ED-6419-42E7-804C-659976EFC4B0}">
      <dsp:nvSpPr>
        <dsp:cNvPr id="0" name=""/>
        <dsp:cNvSpPr/>
      </dsp:nvSpPr>
      <dsp:spPr>
        <a:xfrm>
          <a:off x="3655149" y="4092408"/>
          <a:ext cx="1006471" cy="10366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Shadowing</a:t>
          </a:r>
        </a:p>
      </dsp:txBody>
      <dsp:txXfrm>
        <a:off x="3802543" y="4244219"/>
        <a:ext cx="711683" cy="733011"/>
      </dsp:txXfrm>
    </dsp:sp>
    <dsp:sp modelId="{B7FB4E29-058C-49AC-AC49-61E64181AC7E}">
      <dsp:nvSpPr>
        <dsp:cNvPr id="0" name=""/>
        <dsp:cNvSpPr/>
      </dsp:nvSpPr>
      <dsp:spPr>
        <a:xfrm>
          <a:off x="3123870" y="2875804"/>
          <a:ext cx="891574" cy="8915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Teaching medical students</a:t>
          </a:r>
        </a:p>
      </dsp:txBody>
      <dsp:txXfrm>
        <a:off x="3254438" y="3006372"/>
        <a:ext cx="630438" cy="630438"/>
      </dsp:txXfrm>
    </dsp:sp>
    <dsp:sp modelId="{24D4E3A9-3126-4825-ACC7-8582D1727C9B}">
      <dsp:nvSpPr>
        <dsp:cNvPr id="0" name=""/>
        <dsp:cNvSpPr/>
      </dsp:nvSpPr>
      <dsp:spPr>
        <a:xfrm>
          <a:off x="3325559" y="1473026"/>
          <a:ext cx="891574" cy="8915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Welcome lunches</a:t>
          </a:r>
        </a:p>
      </dsp:txBody>
      <dsp:txXfrm>
        <a:off x="3456127" y="1603594"/>
        <a:ext cx="630438" cy="630438"/>
      </dsp:txXfrm>
    </dsp:sp>
    <dsp:sp modelId="{388DBAE1-0503-434D-A984-C63E179FA2D6}">
      <dsp:nvSpPr>
        <dsp:cNvPr id="0" name=""/>
        <dsp:cNvSpPr/>
      </dsp:nvSpPr>
      <dsp:spPr>
        <a:xfrm>
          <a:off x="4253630" y="401975"/>
          <a:ext cx="891574" cy="8915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Coffee mornings/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afternoons</a:t>
          </a:r>
        </a:p>
      </dsp:txBody>
      <dsp:txXfrm>
        <a:off x="4384198" y="532543"/>
        <a:ext cx="630438" cy="6304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FEBF2-7A0B-4623-95DA-03F22310C7CF}">
      <dsp:nvSpPr>
        <dsp:cNvPr id="0" name=""/>
        <dsp:cNvSpPr/>
      </dsp:nvSpPr>
      <dsp:spPr>
        <a:xfrm>
          <a:off x="-5530088" y="-846667"/>
          <a:ext cx="6584422" cy="6584422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57F30-FB57-4DDF-BC6A-4F1202D79377}">
      <dsp:nvSpPr>
        <dsp:cNvPr id="0" name=""/>
        <dsp:cNvSpPr/>
      </dsp:nvSpPr>
      <dsp:spPr>
        <a:xfrm>
          <a:off x="551940" y="376026"/>
          <a:ext cx="10684398" cy="752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25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Communication!!</a:t>
          </a:r>
        </a:p>
      </dsp:txBody>
      <dsp:txXfrm>
        <a:off x="551940" y="376026"/>
        <a:ext cx="10684398" cy="752444"/>
      </dsp:txXfrm>
    </dsp:sp>
    <dsp:sp modelId="{CF05E706-FEA1-4C17-B76C-CD2C31EF0C5A}">
      <dsp:nvSpPr>
        <dsp:cNvPr id="0" name=""/>
        <dsp:cNvSpPr/>
      </dsp:nvSpPr>
      <dsp:spPr>
        <a:xfrm>
          <a:off x="81662" y="281971"/>
          <a:ext cx="940556" cy="940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8DD3B-0FFE-40C8-B8E2-E2A2553017AF}">
      <dsp:nvSpPr>
        <dsp:cNvPr id="0" name=""/>
        <dsp:cNvSpPr/>
      </dsp:nvSpPr>
      <dsp:spPr>
        <a:xfrm>
          <a:off x="983334" y="1504889"/>
          <a:ext cx="10253004" cy="7524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25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Learning to manage the agitated/angry patient</a:t>
          </a:r>
        </a:p>
      </dsp:txBody>
      <dsp:txXfrm>
        <a:off x="983334" y="1504889"/>
        <a:ext cx="10253004" cy="752444"/>
      </dsp:txXfrm>
    </dsp:sp>
    <dsp:sp modelId="{0A838C53-93CF-4C12-93FC-6E322C122201}">
      <dsp:nvSpPr>
        <dsp:cNvPr id="0" name=""/>
        <dsp:cNvSpPr/>
      </dsp:nvSpPr>
      <dsp:spPr>
        <a:xfrm>
          <a:off x="513056" y="1410834"/>
          <a:ext cx="940556" cy="940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169BB-5C47-4E24-819B-0226A34A33FE}">
      <dsp:nvSpPr>
        <dsp:cNvPr id="0" name=""/>
        <dsp:cNvSpPr/>
      </dsp:nvSpPr>
      <dsp:spPr>
        <a:xfrm>
          <a:off x="983334" y="2633753"/>
          <a:ext cx="10253004" cy="7524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25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Learning about legal frameworks such as Mental Health Act, Mental Capacity Act, DOLS</a:t>
          </a:r>
        </a:p>
      </dsp:txBody>
      <dsp:txXfrm>
        <a:off x="983334" y="2633753"/>
        <a:ext cx="10253004" cy="752444"/>
      </dsp:txXfrm>
    </dsp:sp>
    <dsp:sp modelId="{6FC1C66F-1793-41AD-925A-CB72B3B1023C}">
      <dsp:nvSpPr>
        <dsp:cNvPr id="0" name=""/>
        <dsp:cNvSpPr/>
      </dsp:nvSpPr>
      <dsp:spPr>
        <a:xfrm>
          <a:off x="513056" y="2539697"/>
          <a:ext cx="940556" cy="940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63239-DB5D-48E5-8019-6AF5B9C0568B}">
      <dsp:nvSpPr>
        <dsp:cNvPr id="0" name=""/>
        <dsp:cNvSpPr/>
      </dsp:nvSpPr>
      <dsp:spPr>
        <a:xfrm>
          <a:off x="551940" y="3762616"/>
          <a:ext cx="10684398" cy="7524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25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Learning how to give compassionate, holistic person-centred care to patients who have co-morbid mental illness</a:t>
          </a:r>
        </a:p>
      </dsp:txBody>
      <dsp:txXfrm>
        <a:off x="551940" y="3762616"/>
        <a:ext cx="10684398" cy="752444"/>
      </dsp:txXfrm>
    </dsp:sp>
    <dsp:sp modelId="{70A90330-FF07-4DBA-AC91-13A8B1A942E6}">
      <dsp:nvSpPr>
        <dsp:cNvPr id="0" name=""/>
        <dsp:cNvSpPr/>
      </dsp:nvSpPr>
      <dsp:spPr>
        <a:xfrm>
          <a:off x="81662" y="3668560"/>
          <a:ext cx="940556" cy="940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17587-E5C9-4CDC-B884-6359ADC4F07A}">
      <dsp:nvSpPr>
        <dsp:cNvPr id="0" name=""/>
        <dsp:cNvSpPr/>
      </dsp:nvSpPr>
      <dsp:spPr>
        <a:xfrm rot="5400000">
          <a:off x="2913191" y="90741"/>
          <a:ext cx="1378528" cy="11993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Time</a:t>
          </a:r>
          <a:endParaRPr lang="en-GB" sz="1100" b="1" kern="1200" dirty="0"/>
        </a:p>
      </dsp:txBody>
      <dsp:txXfrm rot="-5400000">
        <a:off x="3189689" y="215958"/>
        <a:ext cx="825531" cy="948886"/>
      </dsp:txXfrm>
    </dsp:sp>
    <dsp:sp modelId="{4FCC9340-5FB5-48C5-8C89-97CF03E61B5B}">
      <dsp:nvSpPr>
        <dsp:cNvPr id="0" name=""/>
        <dsp:cNvSpPr/>
      </dsp:nvSpPr>
      <dsp:spPr>
        <a:xfrm>
          <a:off x="4238509" y="276842"/>
          <a:ext cx="1538438" cy="827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For reflection, learning and portfolio work</a:t>
          </a:r>
        </a:p>
      </dsp:txBody>
      <dsp:txXfrm>
        <a:off x="4238509" y="276842"/>
        <a:ext cx="1538438" cy="827117"/>
      </dsp:txXfrm>
    </dsp:sp>
    <dsp:sp modelId="{528BC9A7-A4A0-4ADA-B8D6-6D7E2DBA8639}">
      <dsp:nvSpPr>
        <dsp:cNvPr id="0" name=""/>
        <dsp:cNvSpPr/>
      </dsp:nvSpPr>
      <dsp:spPr>
        <a:xfrm rot="5400000">
          <a:off x="1617926" y="90741"/>
          <a:ext cx="1378528" cy="119931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94424" y="215958"/>
        <a:ext cx="825531" cy="948886"/>
      </dsp:txXfrm>
    </dsp:sp>
    <dsp:sp modelId="{0DF03055-BC3E-4133-9B98-3583EA1FC430}">
      <dsp:nvSpPr>
        <dsp:cNvPr id="0" name=""/>
        <dsp:cNvSpPr/>
      </dsp:nvSpPr>
      <dsp:spPr>
        <a:xfrm rot="5400000">
          <a:off x="2263077" y="1260836"/>
          <a:ext cx="1378528" cy="119931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Teaching</a:t>
          </a:r>
          <a:endParaRPr lang="en-GB" sz="1100" b="1" kern="1200" dirty="0"/>
        </a:p>
      </dsp:txBody>
      <dsp:txXfrm rot="-5400000">
        <a:off x="2539575" y="1386053"/>
        <a:ext cx="825531" cy="948886"/>
      </dsp:txXfrm>
    </dsp:sp>
    <dsp:sp modelId="{B61BD85B-9A0C-48EA-8C48-E3E73FF1956E}">
      <dsp:nvSpPr>
        <dsp:cNvPr id="0" name=""/>
        <dsp:cNvSpPr/>
      </dsp:nvSpPr>
      <dsp:spPr>
        <a:xfrm>
          <a:off x="814243" y="1446937"/>
          <a:ext cx="1488811" cy="827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Medical students, peers and other health professionals</a:t>
          </a:r>
        </a:p>
      </dsp:txBody>
      <dsp:txXfrm>
        <a:off x="814243" y="1446937"/>
        <a:ext cx="1488811" cy="827117"/>
      </dsp:txXfrm>
    </dsp:sp>
    <dsp:sp modelId="{5B1548FD-5498-4E48-BF6C-7A025B1D6DE9}">
      <dsp:nvSpPr>
        <dsp:cNvPr id="0" name=""/>
        <dsp:cNvSpPr/>
      </dsp:nvSpPr>
      <dsp:spPr>
        <a:xfrm rot="5400000">
          <a:off x="3558343" y="1260836"/>
          <a:ext cx="1378528" cy="119931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834841" y="1386053"/>
        <a:ext cx="825531" cy="948886"/>
      </dsp:txXfrm>
    </dsp:sp>
    <dsp:sp modelId="{14300AA2-A173-4F23-BB3A-B8E89A39708B}">
      <dsp:nvSpPr>
        <dsp:cNvPr id="0" name=""/>
        <dsp:cNvSpPr/>
      </dsp:nvSpPr>
      <dsp:spPr>
        <a:xfrm rot="5400000">
          <a:off x="2913191" y="2430931"/>
          <a:ext cx="1378528" cy="119931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>
              <a:solidFill>
                <a:srgbClr val="006747"/>
              </a:solidFill>
            </a:rPr>
            <a:t>Leadership</a:t>
          </a:r>
        </a:p>
      </dsp:txBody>
      <dsp:txXfrm rot="-5400000">
        <a:off x="3189689" y="2556148"/>
        <a:ext cx="825531" cy="948886"/>
      </dsp:txXfrm>
    </dsp:sp>
    <dsp:sp modelId="{DAC62992-AEF4-4D11-942A-94AED529D2B7}">
      <dsp:nvSpPr>
        <dsp:cNvPr id="0" name=""/>
        <dsp:cNvSpPr/>
      </dsp:nvSpPr>
      <dsp:spPr>
        <a:xfrm>
          <a:off x="4238509" y="2617032"/>
          <a:ext cx="1538438" cy="827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Audits, Quality Improvement Projects</a:t>
          </a:r>
        </a:p>
      </dsp:txBody>
      <dsp:txXfrm>
        <a:off x="4238509" y="2617032"/>
        <a:ext cx="1538438" cy="827117"/>
      </dsp:txXfrm>
    </dsp:sp>
    <dsp:sp modelId="{DE562027-2133-4DD5-B61B-DBDF5B9ECCDC}">
      <dsp:nvSpPr>
        <dsp:cNvPr id="0" name=""/>
        <dsp:cNvSpPr/>
      </dsp:nvSpPr>
      <dsp:spPr>
        <a:xfrm rot="5400000">
          <a:off x="1617926" y="2430931"/>
          <a:ext cx="1378528" cy="11993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94424" y="2556148"/>
        <a:ext cx="825531" cy="948886"/>
      </dsp:txXfrm>
    </dsp:sp>
    <dsp:sp modelId="{1ED53771-1A1C-4929-B707-BBBD9F50BDEC}">
      <dsp:nvSpPr>
        <dsp:cNvPr id="0" name=""/>
        <dsp:cNvSpPr/>
      </dsp:nvSpPr>
      <dsp:spPr>
        <a:xfrm rot="5400000">
          <a:off x="2263077" y="3601026"/>
          <a:ext cx="1378528" cy="119931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Mentorship and Supervision</a:t>
          </a:r>
        </a:p>
      </dsp:txBody>
      <dsp:txXfrm rot="-5400000">
        <a:off x="2539575" y="3726243"/>
        <a:ext cx="825531" cy="948886"/>
      </dsp:txXfrm>
    </dsp:sp>
    <dsp:sp modelId="{8F99CC55-0D2F-449B-8E3A-5996B458F83B}">
      <dsp:nvSpPr>
        <dsp:cNvPr id="0" name=""/>
        <dsp:cNvSpPr/>
      </dsp:nvSpPr>
      <dsp:spPr>
        <a:xfrm>
          <a:off x="814243" y="3787128"/>
          <a:ext cx="1488811" cy="827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Strong Consultant support for career development</a:t>
          </a:r>
        </a:p>
      </dsp:txBody>
      <dsp:txXfrm>
        <a:off x="814243" y="3787128"/>
        <a:ext cx="1488811" cy="827117"/>
      </dsp:txXfrm>
    </dsp:sp>
    <dsp:sp modelId="{A011DBE6-83C2-43F2-A4A8-20384E43D182}">
      <dsp:nvSpPr>
        <dsp:cNvPr id="0" name=""/>
        <dsp:cNvSpPr/>
      </dsp:nvSpPr>
      <dsp:spPr>
        <a:xfrm rot="5400000">
          <a:off x="3558343" y="3601026"/>
          <a:ext cx="1378528" cy="119931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834841" y="3726243"/>
        <a:ext cx="825531" cy="9488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05365-2C50-458F-938A-FC3CE2BE06D8}">
      <dsp:nvSpPr>
        <dsp:cNvPr id="0" name=""/>
        <dsp:cNvSpPr/>
      </dsp:nvSpPr>
      <dsp:spPr>
        <a:xfrm>
          <a:off x="847844" y="0"/>
          <a:ext cx="9608899" cy="48910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931B3-FA1C-4AEF-B852-B81F3C4E3674}">
      <dsp:nvSpPr>
        <dsp:cNvPr id="0" name=""/>
        <dsp:cNvSpPr/>
      </dsp:nvSpPr>
      <dsp:spPr>
        <a:xfrm>
          <a:off x="4967" y="1467326"/>
          <a:ext cx="2172048" cy="195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Medical school in Galway, Ireland </a:t>
          </a:r>
        </a:p>
      </dsp:txBody>
      <dsp:txXfrm>
        <a:off x="100472" y="1562831"/>
        <a:ext cx="1981038" cy="1765425"/>
      </dsp:txXfrm>
    </dsp:sp>
    <dsp:sp modelId="{FBBB4A05-EF88-4CB9-8B16-63749546127C}">
      <dsp:nvSpPr>
        <dsp:cNvPr id="0" name=""/>
        <dsp:cNvSpPr/>
      </dsp:nvSpPr>
      <dsp:spPr>
        <a:xfrm>
          <a:off x="2285618" y="1467326"/>
          <a:ext cx="2172048" cy="195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F1: Renal (KCH)</a:t>
          </a:r>
        </a:p>
      </dsp:txBody>
      <dsp:txXfrm>
        <a:off x="2381123" y="1562831"/>
        <a:ext cx="1981038" cy="1765425"/>
      </dsp:txXfrm>
    </dsp:sp>
    <dsp:sp modelId="{35505CE4-580D-415A-838A-E5545F13AD47}">
      <dsp:nvSpPr>
        <dsp:cNvPr id="0" name=""/>
        <dsp:cNvSpPr/>
      </dsp:nvSpPr>
      <dsp:spPr>
        <a:xfrm>
          <a:off x="4566269" y="1467326"/>
          <a:ext cx="2172048" cy="195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F1: Psychiatry (TMU)</a:t>
          </a:r>
        </a:p>
      </dsp:txBody>
      <dsp:txXfrm>
        <a:off x="4661774" y="1562831"/>
        <a:ext cx="1981038" cy="1765425"/>
      </dsp:txXfrm>
    </dsp:sp>
    <dsp:sp modelId="{88DBBDC3-EBC7-4F4B-905A-0829BBF5A417}">
      <dsp:nvSpPr>
        <dsp:cNvPr id="0" name=""/>
        <dsp:cNvSpPr/>
      </dsp:nvSpPr>
      <dsp:spPr>
        <a:xfrm>
          <a:off x="6846920" y="1467326"/>
          <a:ext cx="2172048" cy="195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…</a:t>
          </a:r>
        </a:p>
      </dsp:txBody>
      <dsp:txXfrm>
        <a:off x="6942425" y="1562831"/>
        <a:ext cx="1981038" cy="1765425"/>
      </dsp:txXfrm>
    </dsp:sp>
    <dsp:sp modelId="{0BEDB00F-B623-4B22-BC14-5FD42DFE4AF2}">
      <dsp:nvSpPr>
        <dsp:cNvPr id="0" name=""/>
        <dsp:cNvSpPr/>
      </dsp:nvSpPr>
      <dsp:spPr>
        <a:xfrm>
          <a:off x="9127571" y="1467326"/>
          <a:ext cx="2172048" cy="195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Happiness! (Hopefully)</a:t>
          </a:r>
        </a:p>
      </dsp:txBody>
      <dsp:txXfrm>
        <a:off x="9223076" y="1562831"/>
        <a:ext cx="1981038" cy="1765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3445F2-5FB4-43B0-9FDD-87F6166F14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6702-78E3-404B-975B-FB85FE32BC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489D5-8B3E-4CFD-8BA4-CFAC0DD82C2A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96950-DF93-4DF7-958A-B265A84459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4057-3143-415D-9D83-C5442D9409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26CD4-C861-4FD9-878F-E887DA179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433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B6CE8-863B-469C-AABC-8ED4222ABD8D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132AF-B11F-494C-A880-FACF2B9C1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7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High-Speed Travel: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Kent boasts excellent transport links to London, particularly via the HS1 (High-Speed 1) train line, making London accessible in under an hour from many towns (e.g., Ashford/Folkestone).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Coastal &amp; Rural Lifestyle: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350 miles of coastline.</a:t>
            </a:r>
          </a:p>
          <a:p>
            <a:r>
              <a:rPr lang="en-GB" b="1" dirty="0"/>
              <a:t>Easy access to Europe</a:t>
            </a:r>
            <a:r>
              <a:rPr lang="en-GB" dirty="0"/>
              <a:t>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shortest distance across the Channel between Kent and France is 21 land miles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132AF-B11F-494C-A880-FACF2B9C13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9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132AF-B11F-494C-A880-FACF2B9C13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33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132AF-B11F-494C-A880-FACF2B9C13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15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choosing the rotation I didn’t have a preference for it – all I knew is that I didn’t want to do a GP or OBGYN rotation.</a:t>
            </a:r>
          </a:p>
          <a:p>
            <a:endParaRPr lang="en-GB" dirty="0"/>
          </a:p>
          <a:p>
            <a:r>
              <a:rPr lang="en-GB" dirty="0"/>
              <a:t>Going in to the rotation: worried it would be an experience similar to what it was as a medical student with continuous meetings back to back</a:t>
            </a:r>
          </a:p>
          <a:p>
            <a:endParaRPr lang="en-GB" dirty="0"/>
          </a:p>
          <a:p>
            <a:r>
              <a:rPr lang="en-GB" dirty="0"/>
              <a:t>The first week: induction </a:t>
            </a:r>
            <a:r>
              <a:rPr lang="en-GB" dirty="0" err="1"/>
              <a:t>induction</a:t>
            </a:r>
            <a:r>
              <a:rPr lang="en-GB" dirty="0"/>
              <a:t> </a:t>
            </a:r>
            <a:r>
              <a:rPr lang="en-GB" dirty="0" err="1"/>
              <a:t>induction</a:t>
            </a:r>
            <a:r>
              <a:rPr lang="en-GB" dirty="0"/>
              <a:t>, followed by finding your footing </a:t>
            </a:r>
          </a:p>
          <a:p>
            <a:endParaRPr lang="en-GB" dirty="0"/>
          </a:p>
          <a:p>
            <a:r>
              <a:rPr lang="en-GB" dirty="0"/>
              <a:t>As the rotation went on: as Carolina mentioned, the skills you develop on the </a:t>
            </a:r>
            <a:r>
              <a:rPr lang="en-GB" dirty="0" err="1"/>
              <a:t>rotatin</a:t>
            </a:r>
            <a:r>
              <a:rPr lang="en-GB" dirty="0"/>
              <a:t> through dealing with MDT discussions, direct patient interactions especially during times where communication with them is difficult, are directly transferable to other aspects of your life.</a:t>
            </a:r>
          </a:p>
          <a:p>
            <a:r>
              <a:rPr lang="en-GB" dirty="0"/>
              <a:t>- You develop your skills of recognizing physical health conditions in a different type of population, which then prepares you for your next rotations. You learn to modify physical exams, to be conscious of what lab tests </a:t>
            </a:r>
            <a:r>
              <a:rPr lang="en-GB" dirty="0" err="1"/>
              <a:t>youre</a:t>
            </a:r>
            <a:r>
              <a:rPr lang="en-GB" dirty="0"/>
              <a:t> ordering, and to manage as best as you can on the ward</a:t>
            </a:r>
          </a:p>
          <a:p>
            <a:endParaRPr lang="en-GB" dirty="0"/>
          </a:p>
          <a:p>
            <a:r>
              <a:rPr lang="en-GB" dirty="0"/>
              <a:t>You learn how to be a human x2 basically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132AF-B11F-494C-A880-FACF2B9C13F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7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sv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C103A4-B787-40A7-854C-B2688FC5D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0834"/>
            <a:ext cx="7467984" cy="4642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5267A-8227-428B-8C3D-A312E75FD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920" y="2452447"/>
            <a:ext cx="5508625" cy="15571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E3CA2-D2C7-49EF-A493-EBD533053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21" y="4212696"/>
            <a:ext cx="5508624" cy="108792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40E6778-9F27-41B3-AF64-8655DF96DDED}"/>
              </a:ext>
            </a:extLst>
          </p:cNvPr>
          <p:cNvSpPr/>
          <p:nvPr userDrawn="1"/>
        </p:nvSpPr>
        <p:spPr>
          <a:xfrm>
            <a:off x="7674123" y="1940834"/>
            <a:ext cx="4217839" cy="4642089"/>
          </a:xfrm>
          <a:prstGeom prst="roundRect">
            <a:avLst>
              <a:gd name="adj" fmla="val 142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: Top Corners Rounded 46">
            <a:extLst>
              <a:ext uri="{FF2B5EF4-FFF2-40B4-BE49-F238E27FC236}">
                <a16:creationId xmlns:a16="http://schemas.microsoft.com/office/drawing/2014/main" id="{2A437150-86A8-4C40-B263-0D5B6FF12599}"/>
              </a:ext>
            </a:extLst>
          </p:cNvPr>
          <p:cNvSpPr/>
          <p:nvPr userDrawn="1"/>
        </p:nvSpPr>
        <p:spPr>
          <a:xfrm rot="10800000">
            <a:off x="0" y="-34146"/>
            <a:ext cx="4529270" cy="1791154"/>
          </a:xfrm>
          <a:custGeom>
            <a:avLst/>
            <a:gdLst>
              <a:gd name="connsiteX0" fmla="*/ 603901 w 5127476"/>
              <a:gd name="connsiteY0" fmla="*/ 0 h 1777485"/>
              <a:gd name="connsiteX1" fmla="*/ 4523575 w 5127476"/>
              <a:gd name="connsiteY1" fmla="*/ 0 h 1777485"/>
              <a:gd name="connsiteX2" fmla="*/ 5127476 w 5127476"/>
              <a:gd name="connsiteY2" fmla="*/ 603901 h 1777485"/>
              <a:gd name="connsiteX3" fmla="*/ 5127476 w 5127476"/>
              <a:gd name="connsiteY3" fmla="*/ 1777485 h 1777485"/>
              <a:gd name="connsiteX4" fmla="*/ 5127476 w 5127476"/>
              <a:gd name="connsiteY4" fmla="*/ 1777485 h 1777485"/>
              <a:gd name="connsiteX5" fmla="*/ 0 w 5127476"/>
              <a:gd name="connsiteY5" fmla="*/ 1777485 h 1777485"/>
              <a:gd name="connsiteX6" fmla="*/ 0 w 5127476"/>
              <a:gd name="connsiteY6" fmla="*/ 1777485 h 1777485"/>
              <a:gd name="connsiteX7" fmla="*/ 0 w 5127476"/>
              <a:gd name="connsiteY7" fmla="*/ 603901 h 1777485"/>
              <a:gd name="connsiteX8" fmla="*/ 603901 w 5127476"/>
              <a:gd name="connsiteY8" fmla="*/ 0 h 1777485"/>
              <a:gd name="connsiteX0" fmla="*/ 603901 w 5127880"/>
              <a:gd name="connsiteY0" fmla="*/ 0 h 1777485"/>
              <a:gd name="connsiteX1" fmla="*/ 4523575 w 5127880"/>
              <a:gd name="connsiteY1" fmla="*/ 0 h 1777485"/>
              <a:gd name="connsiteX2" fmla="*/ 5127476 w 5127880"/>
              <a:gd name="connsiteY2" fmla="*/ 603901 h 1777485"/>
              <a:gd name="connsiteX3" fmla="*/ 5127476 w 5127880"/>
              <a:gd name="connsiteY3" fmla="*/ 1777485 h 1777485"/>
              <a:gd name="connsiteX4" fmla="*/ 5127476 w 5127880"/>
              <a:gd name="connsiteY4" fmla="*/ 1777485 h 1777485"/>
              <a:gd name="connsiteX5" fmla="*/ 0 w 5127880"/>
              <a:gd name="connsiteY5" fmla="*/ 1777485 h 1777485"/>
              <a:gd name="connsiteX6" fmla="*/ 0 w 5127880"/>
              <a:gd name="connsiteY6" fmla="*/ 1777485 h 1777485"/>
              <a:gd name="connsiteX7" fmla="*/ 0 w 5127880"/>
              <a:gd name="connsiteY7" fmla="*/ 603901 h 1777485"/>
              <a:gd name="connsiteX8" fmla="*/ 603901 w 5127880"/>
              <a:gd name="connsiteY8" fmla="*/ 0 h 1777485"/>
              <a:gd name="connsiteX0" fmla="*/ 603901 w 5127476"/>
              <a:gd name="connsiteY0" fmla="*/ 119450 h 1896935"/>
              <a:gd name="connsiteX1" fmla="*/ 4523575 w 5127476"/>
              <a:gd name="connsiteY1" fmla="*/ 119450 h 1896935"/>
              <a:gd name="connsiteX2" fmla="*/ 5118930 w 5127476"/>
              <a:gd name="connsiteY2" fmla="*/ 159328 h 1896935"/>
              <a:gd name="connsiteX3" fmla="*/ 5127476 w 5127476"/>
              <a:gd name="connsiteY3" fmla="*/ 1896935 h 1896935"/>
              <a:gd name="connsiteX4" fmla="*/ 5127476 w 5127476"/>
              <a:gd name="connsiteY4" fmla="*/ 1896935 h 1896935"/>
              <a:gd name="connsiteX5" fmla="*/ 0 w 5127476"/>
              <a:gd name="connsiteY5" fmla="*/ 1896935 h 1896935"/>
              <a:gd name="connsiteX6" fmla="*/ 0 w 5127476"/>
              <a:gd name="connsiteY6" fmla="*/ 1896935 h 1896935"/>
              <a:gd name="connsiteX7" fmla="*/ 0 w 5127476"/>
              <a:gd name="connsiteY7" fmla="*/ 723351 h 1896935"/>
              <a:gd name="connsiteX8" fmla="*/ 603901 w 5127476"/>
              <a:gd name="connsiteY8" fmla="*/ 119450 h 1896935"/>
              <a:gd name="connsiteX0" fmla="*/ 603901 w 5127476"/>
              <a:gd name="connsiteY0" fmla="*/ 0 h 1777485"/>
              <a:gd name="connsiteX1" fmla="*/ 4523575 w 5127476"/>
              <a:gd name="connsiteY1" fmla="*/ 0 h 1777485"/>
              <a:gd name="connsiteX2" fmla="*/ 5118930 w 5127476"/>
              <a:gd name="connsiteY2" fmla="*/ 39878 h 1777485"/>
              <a:gd name="connsiteX3" fmla="*/ 5127476 w 5127476"/>
              <a:gd name="connsiteY3" fmla="*/ 1777485 h 1777485"/>
              <a:gd name="connsiteX4" fmla="*/ 5127476 w 5127476"/>
              <a:gd name="connsiteY4" fmla="*/ 1777485 h 1777485"/>
              <a:gd name="connsiteX5" fmla="*/ 0 w 5127476"/>
              <a:gd name="connsiteY5" fmla="*/ 1777485 h 1777485"/>
              <a:gd name="connsiteX6" fmla="*/ 0 w 5127476"/>
              <a:gd name="connsiteY6" fmla="*/ 1777485 h 1777485"/>
              <a:gd name="connsiteX7" fmla="*/ 0 w 5127476"/>
              <a:gd name="connsiteY7" fmla="*/ 603901 h 1777485"/>
              <a:gd name="connsiteX8" fmla="*/ 603901 w 5127476"/>
              <a:gd name="connsiteY8" fmla="*/ 0 h 1777485"/>
              <a:gd name="connsiteX0" fmla="*/ 603901 w 5127476"/>
              <a:gd name="connsiteY0" fmla="*/ 0 h 1777485"/>
              <a:gd name="connsiteX1" fmla="*/ 4523575 w 5127476"/>
              <a:gd name="connsiteY1" fmla="*/ 0 h 1777485"/>
              <a:gd name="connsiteX2" fmla="*/ 5118930 w 5127476"/>
              <a:gd name="connsiteY2" fmla="*/ 39878 h 1777485"/>
              <a:gd name="connsiteX3" fmla="*/ 5127476 w 5127476"/>
              <a:gd name="connsiteY3" fmla="*/ 1777485 h 1777485"/>
              <a:gd name="connsiteX4" fmla="*/ 5127476 w 5127476"/>
              <a:gd name="connsiteY4" fmla="*/ 1777485 h 1777485"/>
              <a:gd name="connsiteX5" fmla="*/ 0 w 5127476"/>
              <a:gd name="connsiteY5" fmla="*/ 1777485 h 1777485"/>
              <a:gd name="connsiteX6" fmla="*/ 0 w 5127476"/>
              <a:gd name="connsiteY6" fmla="*/ 1777485 h 1777485"/>
              <a:gd name="connsiteX7" fmla="*/ 0 w 5127476"/>
              <a:gd name="connsiteY7" fmla="*/ 603901 h 1777485"/>
              <a:gd name="connsiteX8" fmla="*/ 603901 w 5127476"/>
              <a:gd name="connsiteY8" fmla="*/ 0 h 1777485"/>
              <a:gd name="connsiteX0" fmla="*/ 603901 w 5127476"/>
              <a:gd name="connsiteY0" fmla="*/ 0 h 1777485"/>
              <a:gd name="connsiteX1" fmla="*/ 5079052 w 5127476"/>
              <a:gd name="connsiteY1" fmla="*/ 17092 h 1777485"/>
              <a:gd name="connsiteX2" fmla="*/ 5118930 w 5127476"/>
              <a:gd name="connsiteY2" fmla="*/ 39878 h 1777485"/>
              <a:gd name="connsiteX3" fmla="*/ 5127476 w 5127476"/>
              <a:gd name="connsiteY3" fmla="*/ 1777485 h 1777485"/>
              <a:gd name="connsiteX4" fmla="*/ 5127476 w 5127476"/>
              <a:gd name="connsiteY4" fmla="*/ 1777485 h 1777485"/>
              <a:gd name="connsiteX5" fmla="*/ 0 w 5127476"/>
              <a:gd name="connsiteY5" fmla="*/ 1777485 h 1777485"/>
              <a:gd name="connsiteX6" fmla="*/ 0 w 5127476"/>
              <a:gd name="connsiteY6" fmla="*/ 1777485 h 1777485"/>
              <a:gd name="connsiteX7" fmla="*/ 0 w 5127476"/>
              <a:gd name="connsiteY7" fmla="*/ 603901 h 1777485"/>
              <a:gd name="connsiteX8" fmla="*/ 603901 w 5127476"/>
              <a:gd name="connsiteY8" fmla="*/ 0 h 1777485"/>
              <a:gd name="connsiteX0" fmla="*/ 603901 w 5127476"/>
              <a:gd name="connsiteY0" fmla="*/ 0 h 1777485"/>
              <a:gd name="connsiteX1" fmla="*/ 5083646 w 5127476"/>
              <a:gd name="connsiteY1" fmla="*/ 12973 h 1777485"/>
              <a:gd name="connsiteX2" fmla="*/ 5118930 w 5127476"/>
              <a:gd name="connsiteY2" fmla="*/ 39878 h 1777485"/>
              <a:gd name="connsiteX3" fmla="*/ 5127476 w 5127476"/>
              <a:gd name="connsiteY3" fmla="*/ 1777485 h 1777485"/>
              <a:gd name="connsiteX4" fmla="*/ 5127476 w 5127476"/>
              <a:gd name="connsiteY4" fmla="*/ 1777485 h 1777485"/>
              <a:gd name="connsiteX5" fmla="*/ 0 w 5127476"/>
              <a:gd name="connsiteY5" fmla="*/ 1777485 h 1777485"/>
              <a:gd name="connsiteX6" fmla="*/ 0 w 5127476"/>
              <a:gd name="connsiteY6" fmla="*/ 1777485 h 1777485"/>
              <a:gd name="connsiteX7" fmla="*/ 0 w 5127476"/>
              <a:gd name="connsiteY7" fmla="*/ 603901 h 1777485"/>
              <a:gd name="connsiteX8" fmla="*/ 603901 w 5127476"/>
              <a:gd name="connsiteY8" fmla="*/ 0 h 1777485"/>
              <a:gd name="connsiteX0" fmla="*/ 603901 w 5127476"/>
              <a:gd name="connsiteY0" fmla="*/ 0 h 1777485"/>
              <a:gd name="connsiteX1" fmla="*/ 5083646 w 5127476"/>
              <a:gd name="connsiteY1" fmla="*/ 12973 h 1777485"/>
              <a:gd name="connsiteX2" fmla="*/ 5123524 w 5127476"/>
              <a:gd name="connsiteY2" fmla="*/ 27521 h 1777485"/>
              <a:gd name="connsiteX3" fmla="*/ 5127476 w 5127476"/>
              <a:gd name="connsiteY3" fmla="*/ 1777485 h 1777485"/>
              <a:gd name="connsiteX4" fmla="*/ 5127476 w 5127476"/>
              <a:gd name="connsiteY4" fmla="*/ 1777485 h 1777485"/>
              <a:gd name="connsiteX5" fmla="*/ 0 w 5127476"/>
              <a:gd name="connsiteY5" fmla="*/ 1777485 h 1777485"/>
              <a:gd name="connsiteX6" fmla="*/ 0 w 5127476"/>
              <a:gd name="connsiteY6" fmla="*/ 1777485 h 1777485"/>
              <a:gd name="connsiteX7" fmla="*/ 0 w 5127476"/>
              <a:gd name="connsiteY7" fmla="*/ 603901 h 1777485"/>
              <a:gd name="connsiteX8" fmla="*/ 603901 w 5127476"/>
              <a:gd name="connsiteY8" fmla="*/ 0 h 1777485"/>
              <a:gd name="connsiteX0" fmla="*/ 603901 w 5127476"/>
              <a:gd name="connsiteY0" fmla="*/ 3502 h 1780987"/>
              <a:gd name="connsiteX1" fmla="*/ 5083646 w 5127476"/>
              <a:gd name="connsiteY1" fmla="*/ 0 h 1780987"/>
              <a:gd name="connsiteX2" fmla="*/ 5123524 w 5127476"/>
              <a:gd name="connsiteY2" fmla="*/ 31023 h 1780987"/>
              <a:gd name="connsiteX3" fmla="*/ 5127476 w 5127476"/>
              <a:gd name="connsiteY3" fmla="*/ 1780987 h 1780987"/>
              <a:gd name="connsiteX4" fmla="*/ 5127476 w 5127476"/>
              <a:gd name="connsiteY4" fmla="*/ 1780987 h 1780987"/>
              <a:gd name="connsiteX5" fmla="*/ 0 w 5127476"/>
              <a:gd name="connsiteY5" fmla="*/ 1780987 h 1780987"/>
              <a:gd name="connsiteX6" fmla="*/ 0 w 5127476"/>
              <a:gd name="connsiteY6" fmla="*/ 1780987 h 1780987"/>
              <a:gd name="connsiteX7" fmla="*/ 0 w 5127476"/>
              <a:gd name="connsiteY7" fmla="*/ 607403 h 1780987"/>
              <a:gd name="connsiteX8" fmla="*/ 603901 w 5127476"/>
              <a:gd name="connsiteY8" fmla="*/ 3502 h 1780987"/>
              <a:gd name="connsiteX0" fmla="*/ 603901 w 5127476"/>
              <a:gd name="connsiteY0" fmla="*/ 13669 h 1791154"/>
              <a:gd name="connsiteX1" fmla="*/ 5083646 w 5127476"/>
              <a:gd name="connsiteY1" fmla="*/ 10167 h 1791154"/>
              <a:gd name="connsiteX2" fmla="*/ 5123525 w 5127476"/>
              <a:gd name="connsiteY2" fmla="*/ 0 h 1791154"/>
              <a:gd name="connsiteX3" fmla="*/ 5127476 w 5127476"/>
              <a:gd name="connsiteY3" fmla="*/ 1791154 h 1791154"/>
              <a:gd name="connsiteX4" fmla="*/ 5127476 w 5127476"/>
              <a:gd name="connsiteY4" fmla="*/ 1791154 h 1791154"/>
              <a:gd name="connsiteX5" fmla="*/ 0 w 5127476"/>
              <a:gd name="connsiteY5" fmla="*/ 1791154 h 1791154"/>
              <a:gd name="connsiteX6" fmla="*/ 0 w 5127476"/>
              <a:gd name="connsiteY6" fmla="*/ 1791154 h 1791154"/>
              <a:gd name="connsiteX7" fmla="*/ 0 w 5127476"/>
              <a:gd name="connsiteY7" fmla="*/ 617570 h 1791154"/>
              <a:gd name="connsiteX8" fmla="*/ 603901 w 5127476"/>
              <a:gd name="connsiteY8" fmla="*/ 13669 h 1791154"/>
              <a:gd name="connsiteX0" fmla="*/ 603901 w 5127476"/>
              <a:gd name="connsiteY0" fmla="*/ 13669 h 1791154"/>
              <a:gd name="connsiteX1" fmla="*/ 5106614 w 5127476"/>
              <a:gd name="connsiteY1" fmla="*/ 10167 h 1791154"/>
              <a:gd name="connsiteX2" fmla="*/ 5123525 w 5127476"/>
              <a:gd name="connsiteY2" fmla="*/ 0 h 1791154"/>
              <a:gd name="connsiteX3" fmla="*/ 5127476 w 5127476"/>
              <a:gd name="connsiteY3" fmla="*/ 1791154 h 1791154"/>
              <a:gd name="connsiteX4" fmla="*/ 5127476 w 5127476"/>
              <a:gd name="connsiteY4" fmla="*/ 1791154 h 1791154"/>
              <a:gd name="connsiteX5" fmla="*/ 0 w 5127476"/>
              <a:gd name="connsiteY5" fmla="*/ 1791154 h 1791154"/>
              <a:gd name="connsiteX6" fmla="*/ 0 w 5127476"/>
              <a:gd name="connsiteY6" fmla="*/ 1791154 h 1791154"/>
              <a:gd name="connsiteX7" fmla="*/ 0 w 5127476"/>
              <a:gd name="connsiteY7" fmla="*/ 617570 h 1791154"/>
              <a:gd name="connsiteX8" fmla="*/ 603901 w 5127476"/>
              <a:gd name="connsiteY8" fmla="*/ 13669 h 179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7476" h="1791154">
                <a:moveTo>
                  <a:pt x="603901" y="13669"/>
                </a:moveTo>
                <a:lnTo>
                  <a:pt x="5106614" y="10167"/>
                </a:lnTo>
                <a:cubicBezTo>
                  <a:pt x="5123945" y="10167"/>
                  <a:pt x="5123525" y="16853"/>
                  <a:pt x="5123525" y="0"/>
                </a:cubicBezTo>
                <a:cubicBezTo>
                  <a:pt x="5126374" y="579202"/>
                  <a:pt x="5124627" y="1211952"/>
                  <a:pt x="5127476" y="1791154"/>
                </a:cubicBezTo>
                <a:lnTo>
                  <a:pt x="5127476" y="1791154"/>
                </a:lnTo>
                <a:lnTo>
                  <a:pt x="0" y="1791154"/>
                </a:lnTo>
                <a:lnTo>
                  <a:pt x="0" y="1791154"/>
                </a:lnTo>
                <a:lnTo>
                  <a:pt x="0" y="617570"/>
                </a:lnTo>
                <a:cubicBezTo>
                  <a:pt x="0" y="284045"/>
                  <a:pt x="270376" y="13669"/>
                  <a:pt x="603901" y="136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5E518C-ECC5-46AB-BC8C-8E689E20E2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04" y="0"/>
            <a:ext cx="2380496" cy="15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5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alu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8D3BB985-A100-4A8F-9C4B-E576BF6BBDA7}"/>
              </a:ext>
            </a:extLst>
          </p:cNvPr>
          <p:cNvSpPr/>
          <p:nvPr userDrawn="1"/>
        </p:nvSpPr>
        <p:spPr>
          <a:xfrm rot="5400000">
            <a:off x="532010" y="681642"/>
            <a:ext cx="1388227" cy="2452260"/>
          </a:xfrm>
          <a:prstGeom prst="round2SameRect">
            <a:avLst>
              <a:gd name="adj1" fmla="val 3011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CAFF065F-5C22-4147-954E-AC7A83823D81}"/>
              </a:ext>
            </a:extLst>
          </p:cNvPr>
          <p:cNvSpPr/>
          <p:nvPr userDrawn="1"/>
        </p:nvSpPr>
        <p:spPr>
          <a:xfrm rot="5400000">
            <a:off x="2234494" y="-521064"/>
            <a:ext cx="4663192" cy="9132187"/>
          </a:xfrm>
          <a:prstGeom prst="round2SameRect">
            <a:avLst>
              <a:gd name="adj1" fmla="val 6656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5267A-8227-428B-8C3D-A312E75FD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2061555"/>
            <a:ext cx="7392843" cy="942641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E3CA2-D2C7-49EF-A493-EBD533053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186509"/>
            <a:ext cx="6881648" cy="77765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595E7-B8D0-46F7-881F-28A9D624F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04" y="0"/>
            <a:ext cx="2380496" cy="15182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31D1AEF-49C7-420D-AA1C-F6D23EE4682B}"/>
              </a:ext>
            </a:extLst>
          </p:cNvPr>
          <p:cNvGrpSpPr/>
          <p:nvPr userDrawn="1"/>
        </p:nvGrpSpPr>
        <p:grpSpPr>
          <a:xfrm>
            <a:off x="-3" y="6017404"/>
            <a:ext cx="9132185" cy="359228"/>
            <a:chOff x="-3" y="5585142"/>
            <a:chExt cx="9132185" cy="35922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F8A2AE1-9A0E-4354-A5CA-BEE2AB3B17BF}"/>
                </a:ext>
              </a:extLst>
            </p:cNvPr>
            <p:cNvSpPr/>
            <p:nvPr userDrawn="1"/>
          </p:nvSpPr>
          <p:spPr>
            <a:xfrm>
              <a:off x="301505" y="5585142"/>
              <a:ext cx="2371495" cy="359222"/>
            </a:xfrm>
            <a:prstGeom prst="roundRect">
              <a:avLst>
                <a:gd name="adj" fmla="val 3749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6262012D-E998-4A54-AE20-9CB92525791E}"/>
                </a:ext>
              </a:extLst>
            </p:cNvPr>
            <p:cNvSpPr/>
            <p:nvPr userDrawn="1"/>
          </p:nvSpPr>
          <p:spPr>
            <a:xfrm rot="5400000">
              <a:off x="67897" y="5517250"/>
              <a:ext cx="359220" cy="49502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DE44760-E05E-4CFF-89E1-B17C956FD20E}"/>
                </a:ext>
              </a:extLst>
            </p:cNvPr>
            <p:cNvSpPr/>
            <p:nvPr userDrawn="1"/>
          </p:nvSpPr>
          <p:spPr>
            <a:xfrm>
              <a:off x="2364036" y="5585142"/>
              <a:ext cx="2410088" cy="359222"/>
            </a:xfrm>
            <a:prstGeom prst="roundRect">
              <a:avLst>
                <a:gd name="adj" fmla="val 3518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C993508-0C90-4B17-ABCE-16D00E1389AD}"/>
                </a:ext>
              </a:extLst>
            </p:cNvPr>
            <p:cNvSpPr/>
            <p:nvPr userDrawn="1"/>
          </p:nvSpPr>
          <p:spPr>
            <a:xfrm>
              <a:off x="4576130" y="5585142"/>
              <a:ext cx="2371495" cy="359222"/>
            </a:xfrm>
            <a:prstGeom prst="roundRect">
              <a:avLst>
                <a:gd name="adj" fmla="val 398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CF6DA2B-E85A-4082-B46E-6E6875FFCF68}"/>
                </a:ext>
              </a:extLst>
            </p:cNvPr>
            <p:cNvSpPr/>
            <p:nvPr userDrawn="1"/>
          </p:nvSpPr>
          <p:spPr>
            <a:xfrm>
              <a:off x="6760687" y="5585142"/>
              <a:ext cx="2371495" cy="359222"/>
            </a:xfrm>
            <a:prstGeom prst="roundRect">
              <a:avLst>
                <a:gd name="adj" fmla="val 3286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963F481-B6A9-40D5-99E3-A6B442B73461}"/>
                </a:ext>
              </a:extLst>
            </p:cNvPr>
            <p:cNvSpPr/>
            <p:nvPr userDrawn="1"/>
          </p:nvSpPr>
          <p:spPr>
            <a:xfrm>
              <a:off x="2586798" y="5650056"/>
              <a:ext cx="1766570" cy="23561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Inclusive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BBEAA16-AD88-4FAD-9D88-32FBFF13C402}"/>
                </a:ext>
              </a:extLst>
            </p:cNvPr>
            <p:cNvSpPr/>
            <p:nvPr userDrawn="1"/>
          </p:nvSpPr>
          <p:spPr>
            <a:xfrm>
              <a:off x="504221" y="5650056"/>
              <a:ext cx="1766570" cy="23561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Caring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B851C87-7362-43E6-BC87-CCC859BE3754}"/>
                </a:ext>
              </a:extLst>
            </p:cNvPr>
            <p:cNvSpPr/>
            <p:nvPr userDrawn="1"/>
          </p:nvSpPr>
          <p:spPr>
            <a:xfrm>
              <a:off x="4801481" y="5650056"/>
              <a:ext cx="1766570" cy="23561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Curious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70B2F73-26FB-4B9C-ABE6-9F464F43EB4F}"/>
                </a:ext>
              </a:extLst>
            </p:cNvPr>
            <p:cNvSpPr/>
            <p:nvPr userDrawn="1"/>
          </p:nvSpPr>
          <p:spPr>
            <a:xfrm>
              <a:off x="7061424" y="5650056"/>
              <a:ext cx="1766570" cy="23561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Confident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10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llustration 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98DE4EF-7EB1-4B45-8E67-90A637EE3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98"/>
          <a:stretch/>
        </p:blipFill>
        <p:spPr>
          <a:xfrm>
            <a:off x="-1" y="-14068"/>
            <a:ext cx="4595449" cy="3676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70B208-88D3-46E4-80C2-D84016EE1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4" t="5369"/>
          <a:stretch/>
        </p:blipFill>
        <p:spPr>
          <a:xfrm flipH="1" flipV="1">
            <a:off x="2728071" y="1399819"/>
            <a:ext cx="11957569" cy="6613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5267A-8227-428B-8C3D-A312E75FD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0296" y="2010881"/>
            <a:ext cx="5220398" cy="1939014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E3CA2-D2C7-49EF-A493-EBD533053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0296" y="4261789"/>
            <a:ext cx="5220398" cy="108792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887D9409-FE5E-429A-A0A6-52D79EE1BC54}"/>
              </a:ext>
            </a:extLst>
          </p:cNvPr>
          <p:cNvSpPr/>
          <p:nvPr userDrawn="1"/>
        </p:nvSpPr>
        <p:spPr>
          <a:xfrm rot="16200000" flipH="1">
            <a:off x="88538" y="1598606"/>
            <a:ext cx="5082115" cy="4684542"/>
          </a:xfrm>
          <a:prstGeom prst="round2SameRect">
            <a:avLst>
              <a:gd name="adj1" fmla="val 2057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82BB88-68A4-4B71-BD9B-A4E641B878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16874" r="1689" b="22815"/>
          <a:stretch/>
        </p:blipFill>
        <p:spPr>
          <a:xfrm>
            <a:off x="681879" y="1814732"/>
            <a:ext cx="4737037" cy="4290645"/>
          </a:xfrm>
          <a:prstGeom prst="roundRect">
            <a:avLst>
              <a:gd name="adj" fmla="val 14706"/>
            </a:avLst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164955-DABD-422A-92BC-4DAF7D212B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04" y="0"/>
            <a:ext cx="2380496" cy="15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19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llustration 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587DB7-8FBD-4117-9B2E-32C83D0BF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54" t="37880"/>
          <a:stretch/>
        </p:blipFill>
        <p:spPr>
          <a:xfrm>
            <a:off x="0" y="-11665"/>
            <a:ext cx="2417518" cy="3402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70B208-88D3-46E4-80C2-D84016EE1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67" t="5369"/>
          <a:stretch/>
        </p:blipFill>
        <p:spPr>
          <a:xfrm>
            <a:off x="0" y="-11665"/>
            <a:ext cx="9748942" cy="6613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5267A-8227-428B-8C3D-A312E75FD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478" y="2095287"/>
            <a:ext cx="5061507" cy="1939014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E3CA2-D2C7-49EF-A493-EBD533053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478" y="4325714"/>
            <a:ext cx="5061507" cy="108792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887D9409-FE5E-429A-A0A6-52D79EE1BC54}"/>
              </a:ext>
            </a:extLst>
          </p:cNvPr>
          <p:cNvSpPr/>
          <p:nvPr userDrawn="1"/>
        </p:nvSpPr>
        <p:spPr>
          <a:xfrm rot="5400000">
            <a:off x="7008635" y="1718306"/>
            <a:ext cx="5082115" cy="4684542"/>
          </a:xfrm>
          <a:prstGeom prst="round2SameRect">
            <a:avLst>
              <a:gd name="adj1" fmla="val 2057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676F3A-31BC-4842-922A-905F38968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04" y="0"/>
            <a:ext cx="2380496" cy="1518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F6C878-E0C9-4045-A4F6-BB242F459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2" b="17238"/>
          <a:stretch/>
        </p:blipFill>
        <p:spPr>
          <a:xfrm>
            <a:off x="6907385" y="1882320"/>
            <a:ext cx="4542761" cy="4303961"/>
          </a:xfrm>
          <a:prstGeom prst="roundRect">
            <a:avLst>
              <a:gd name="adj" fmla="val 14706"/>
            </a:avLst>
          </a:prstGeom>
        </p:spPr>
      </p:pic>
    </p:spTree>
    <p:extLst>
      <p:ext uri="{BB962C8B-B14F-4D97-AF65-F5344CB8AC3E}">
        <p14:creationId xmlns:p14="http://schemas.microsoft.com/office/powerpoint/2010/main" val="707932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58E260A-43A3-4501-AF89-4166A8C02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0127" y="0"/>
            <a:ext cx="10101873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15ABA-1879-4D62-AC1A-09C4DDA47B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0"/>
          <a:stretch/>
        </p:blipFill>
        <p:spPr>
          <a:xfrm>
            <a:off x="-64007" y="-18290"/>
            <a:ext cx="12288696" cy="6876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DFC8-4FCC-4B63-9ADF-AA2F86539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1973" y="1517648"/>
            <a:ext cx="5770561" cy="382270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43A90-C832-4317-A379-E00CCC59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99064-D253-4100-9795-C3A8A93C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E950F9-5F4D-41A5-BBCA-FF56549BF0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87CDB3-06D1-491F-B185-0680D2EAE0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956180" y="3589215"/>
            <a:ext cx="2963177" cy="1050817"/>
          </a:xfrm>
          <a:prstGeom prst="round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01EAE0-AD9E-4631-9218-4A3BA52F34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29432"/>
            <a:ext cx="4145925" cy="5171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1A15C4-EA83-4092-A7A7-5A8D413F5E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7"/>
          <a:stretch/>
        </p:blipFill>
        <p:spPr>
          <a:xfrm>
            <a:off x="0" y="-19132"/>
            <a:ext cx="12224508" cy="6877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DFC8-4FCC-4B63-9ADF-AA2F86539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1973" y="1517648"/>
            <a:ext cx="5770561" cy="382270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43A90-C832-4317-A379-E00CCC59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99064-D253-4100-9795-C3A8A93C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E950F9-5F4D-41A5-BBCA-FF56549BF0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A635C-A966-4EED-AFB2-C598866ED4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956180" y="4193778"/>
            <a:ext cx="2963177" cy="1050817"/>
          </a:xfrm>
          <a:prstGeom prst="round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50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B489C4-BE85-4A2D-ACEF-6F85C193C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5"/>
          <a:stretch/>
        </p:blipFill>
        <p:spPr>
          <a:xfrm flipH="1">
            <a:off x="-32517" y="-18290"/>
            <a:ext cx="12224518" cy="6876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DFC8-4FCC-4B63-9ADF-AA2F86539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1150" y="1555750"/>
            <a:ext cx="5770561" cy="37465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43A90-C832-4317-A379-E00CCC59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99064-D253-4100-9795-C3A8A93C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42F58-42F1-4F35-B484-FEE07F1DF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8414" y="-2"/>
            <a:ext cx="4083586" cy="8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19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9E8BB2-4EEF-42BE-BA9B-643916E3C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7"/>
          <a:stretch/>
        </p:blipFill>
        <p:spPr>
          <a:xfrm flipH="1">
            <a:off x="-32508" y="-19132"/>
            <a:ext cx="12224508" cy="6877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DFC8-4FCC-4B63-9ADF-AA2F86539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1150" y="1555750"/>
            <a:ext cx="5770561" cy="37465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43A90-C832-4317-A379-E00CCC59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99064-D253-4100-9795-C3A8A93C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06ADB1-F352-466A-BE8F-41B2405F3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98"/>
          <a:stretch/>
        </p:blipFill>
        <p:spPr>
          <a:xfrm>
            <a:off x="8005179" y="1044011"/>
            <a:ext cx="4186821" cy="510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2F6F19-EB87-490D-BB06-6A57E94C3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98529" y="1044011"/>
            <a:ext cx="593471" cy="510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16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1D42E8-075F-465D-B2BE-632BD1FFC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466"/>
            <a:ext cx="12192000" cy="6270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DFC8-4FCC-4B63-9ADF-AA2F86539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0719" y="1238250"/>
            <a:ext cx="5770561" cy="432434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43A90-C832-4317-A379-E00CCC59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99064-D253-4100-9795-C3A8A93C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E950F9-5F4D-41A5-BBCA-FF56549BF0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06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945BCE-B1AC-4CD9-B5DD-672CE6484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4488" y="-5147"/>
            <a:ext cx="12192000" cy="6270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DFC8-4FCC-4B63-9ADF-AA2F86539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0719" y="1238250"/>
            <a:ext cx="5770561" cy="432434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43A90-C832-4317-A379-E00CCC59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99064-D253-4100-9795-C3A8A93C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E950F9-5F4D-41A5-BBCA-FF56549BF0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c 2">
            <a:extLst>
              <a:ext uri="{FF2B5EF4-FFF2-40B4-BE49-F238E27FC236}">
                <a16:creationId xmlns:a16="http://schemas.microsoft.com/office/drawing/2014/main" id="{DA855932-B099-47B0-845B-706B9FCF36BC}"/>
              </a:ext>
            </a:extLst>
          </p:cNvPr>
          <p:cNvSpPr/>
          <p:nvPr userDrawn="1"/>
        </p:nvSpPr>
        <p:spPr>
          <a:xfrm rot="10800000">
            <a:off x="-4487" y="797893"/>
            <a:ext cx="2202771" cy="5477244"/>
          </a:xfrm>
          <a:custGeom>
            <a:avLst/>
            <a:gdLst>
              <a:gd name="connsiteX0" fmla="*/ 2210449 w 2213642"/>
              <a:gd name="connsiteY0" fmla="*/ 5487251 h 5487548"/>
              <a:gd name="connsiteX1" fmla="*/ 567907 w 2213642"/>
              <a:gd name="connsiteY1" fmla="*/ 5487251 h 5487548"/>
              <a:gd name="connsiteX2" fmla="*/ 7678 w 2213642"/>
              <a:gd name="connsiteY2" fmla="*/ 4756995 h 5487548"/>
              <a:gd name="connsiteX3" fmla="*/ 7678 w 2213642"/>
              <a:gd name="connsiteY3" fmla="*/ 740264 h 5487548"/>
              <a:gd name="connsiteX4" fmla="*/ 567907 w 2213642"/>
              <a:gd name="connsiteY4" fmla="*/ 10008 h 5487548"/>
              <a:gd name="connsiteX5" fmla="*/ 2210449 w 2213642"/>
              <a:gd name="connsiteY5" fmla="*/ 10008 h 5487548"/>
              <a:gd name="connsiteX6" fmla="*/ 2210449 w 2213642"/>
              <a:gd name="connsiteY6" fmla="*/ 5487251 h 5487548"/>
              <a:gd name="connsiteX0" fmla="*/ 2202771 w 2202771"/>
              <a:gd name="connsiteY0" fmla="*/ 5477243 h 5477243"/>
              <a:gd name="connsiteX1" fmla="*/ 560229 w 2202771"/>
              <a:gd name="connsiteY1" fmla="*/ 5477243 h 5477243"/>
              <a:gd name="connsiteX2" fmla="*/ 0 w 2202771"/>
              <a:gd name="connsiteY2" fmla="*/ 4746987 h 5477243"/>
              <a:gd name="connsiteX3" fmla="*/ 0 w 2202771"/>
              <a:gd name="connsiteY3" fmla="*/ 730256 h 5477243"/>
              <a:gd name="connsiteX4" fmla="*/ 560229 w 2202771"/>
              <a:gd name="connsiteY4" fmla="*/ 0 h 5477243"/>
              <a:gd name="connsiteX5" fmla="*/ 2202771 w 2202771"/>
              <a:gd name="connsiteY5" fmla="*/ 0 h 5477243"/>
              <a:gd name="connsiteX6" fmla="*/ 2202771 w 2202771"/>
              <a:gd name="connsiteY6" fmla="*/ 5477243 h 5477243"/>
              <a:gd name="connsiteX0" fmla="*/ 2202771 w 2202771"/>
              <a:gd name="connsiteY0" fmla="*/ 5477243 h 5477243"/>
              <a:gd name="connsiteX1" fmla="*/ 560229 w 2202771"/>
              <a:gd name="connsiteY1" fmla="*/ 5477243 h 5477243"/>
              <a:gd name="connsiteX2" fmla="*/ 0 w 2202771"/>
              <a:gd name="connsiteY2" fmla="*/ 4746987 h 5477243"/>
              <a:gd name="connsiteX3" fmla="*/ 0 w 2202771"/>
              <a:gd name="connsiteY3" fmla="*/ 730256 h 5477243"/>
              <a:gd name="connsiteX4" fmla="*/ 560229 w 2202771"/>
              <a:gd name="connsiteY4" fmla="*/ 0 h 5477243"/>
              <a:gd name="connsiteX5" fmla="*/ 2202771 w 2202771"/>
              <a:gd name="connsiteY5" fmla="*/ 0 h 5477243"/>
              <a:gd name="connsiteX6" fmla="*/ 2202771 w 2202771"/>
              <a:gd name="connsiteY6" fmla="*/ 5477243 h 5477243"/>
              <a:gd name="connsiteX0" fmla="*/ 2202771 w 2202771"/>
              <a:gd name="connsiteY0" fmla="*/ 5477243 h 5477243"/>
              <a:gd name="connsiteX1" fmla="*/ 560229 w 2202771"/>
              <a:gd name="connsiteY1" fmla="*/ 5477243 h 5477243"/>
              <a:gd name="connsiteX2" fmla="*/ 0 w 2202771"/>
              <a:gd name="connsiteY2" fmla="*/ 4746987 h 5477243"/>
              <a:gd name="connsiteX3" fmla="*/ 0 w 2202771"/>
              <a:gd name="connsiteY3" fmla="*/ 654952 h 5477243"/>
              <a:gd name="connsiteX4" fmla="*/ 560229 w 2202771"/>
              <a:gd name="connsiteY4" fmla="*/ 0 h 5477243"/>
              <a:gd name="connsiteX5" fmla="*/ 2202771 w 2202771"/>
              <a:gd name="connsiteY5" fmla="*/ 0 h 5477243"/>
              <a:gd name="connsiteX6" fmla="*/ 2202771 w 2202771"/>
              <a:gd name="connsiteY6" fmla="*/ 5477243 h 5477243"/>
              <a:gd name="connsiteX0" fmla="*/ 2202771 w 2202771"/>
              <a:gd name="connsiteY0" fmla="*/ 5477243 h 5477243"/>
              <a:gd name="connsiteX1" fmla="*/ 560229 w 2202771"/>
              <a:gd name="connsiteY1" fmla="*/ 5477243 h 5477243"/>
              <a:gd name="connsiteX2" fmla="*/ 0 w 2202771"/>
              <a:gd name="connsiteY2" fmla="*/ 4746987 h 5477243"/>
              <a:gd name="connsiteX3" fmla="*/ 0 w 2202771"/>
              <a:gd name="connsiteY3" fmla="*/ 654952 h 5477243"/>
              <a:gd name="connsiteX4" fmla="*/ 560229 w 2202771"/>
              <a:gd name="connsiteY4" fmla="*/ 0 h 5477243"/>
              <a:gd name="connsiteX5" fmla="*/ 2202771 w 2202771"/>
              <a:gd name="connsiteY5" fmla="*/ 0 h 5477243"/>
              <a:gd name="connsiteX6" fmla="*/ 2202771 w 2202771"/>
              <a:gd name="connsiteY6" fmla="*/ 5477243 h 5477243"/>
              <a:gd name="connsiteX0" fmla="*/ 2202771 w 2202771"/>
              <a:gd name="connsiteY0" fmla="*/ 5477243 h 5477243"/>
              <a:gd name="connsiteX1" fmla="*/ 560229 w 2202771"/>
              <a:gd name="connsiteY1" fmla="*/ 5477243 h 5477243"/>
              <a:gd name="connsiteX2" fmla="*/ 0 w 2202771"/>
              <a:gd name="connsiteY2" fmla="*/ 4746987 h 5477243"/>
              <a:gd name="connsiteX3" fmla="*/ 0 w 2202771"/>
              <a:gd name="connsiteY3" fmla="*/ 654952 h 5477243"/>
              <a:gd name="connsiteX4" fmla="*/ 560229 w 2202771"/>
              <a:gd name="connsiteY4" fmla="*/ 0 h 5477243"/>
              <a:gd name="connsiteX5" fmla="*/ 2202771 w 2202771"/>
              <a:gd name="connsiteY5" fmla="*/ 0 h 5477243"/>
              <a:gd name="connsiteX6" fmla="*/ 2202771 w 2202771"/>
              <a:gd name="connsiteY6" fmla="*/ 5477243 h 5477243"/>
              <a:gd name="connsiteX0" fmla="*/ 2202771 w 2202771"/>
              <a:gd name="connsiteY0" fmla="*/ 5477243 h 5477243"/>
              <a:gd name="connsiteX1" fmla="*/ 560229 w 2202771"/>
              <a:gd name="connsiteY1" fmla="*/ 5477243 h 5477243"/>
              <a:gd name="connsiteX2" fmla="*/ 0 w 2202771"/>
              <a:gd name="connsiteY2" fmla="*/ 4746987 h 5477243"/>
              <a:gd name="connsiteX3" fmla="*/ 0 w 2202771"/>
              <a:gd name="connsiteY3" fmla="*/ 654952 h 5477243"/>
              <a:gd name="connsiteX4" fmla="*/ 560229 w 2202771"/>
              <a:gd name="connsiteY4" fmla="*/ 0 h 5477243"/>
              <a:gd name="connsiteX5" fmla="*/ 2202771 w 2202771"/>
              <a:gd name="connsiteY5" fmla="*/ 0 h 5477243"/>
              <a:gd name="connsiteX6" fmla="*/ 2202771 w 2202771"/>
              <a:gd name="connsiteY6" fmla="*/ 5477243 h 5477243"/>
              <a:gd name="connsiteX0" fmla="*/ 2202771 w 2202771"/>
              <a:gd name="connsiteY0" fmla="*/ 5477243 h 5477243"/>
              <a:gd name="connsiteX1" fmla="*/ 560229 w 2202771"/>
              <a:gd name="connsiteY1" fmla="*/ 5477243 h 5477243"/>
              <a:gd name="connsiteX2" fmla="*/ 0 w 2202771"/>
              <a:gd name="connsiteY2" fmla="*/ 4746987 h 5477243"/>
              <a:gd name="connsiteX3" fmla="*/ 0 w 2202771"/>
              <a:gd name="connsiteY3" fmla="*/ 654952 h 5477243"/>
              <a:gd name="connsiteX4" fmla="*/ 560229 w 2202771"/>
              <a:gd name="connsiteY4" fmla="*/ 0 h 5477243"/>
              <a:gd name="connsiteX5" fmla="*/ 2202771 w 2202771"/>
              <a:gd name="connsiteY5" fmla="*/ 0 h 5477243"/>
              <a:gd name="connsiteX6" fmla="*/ 2202771 w 2202771"/>
              <a:gd name="connsiteY6" fmla="*/ 5477243 h 5477243"/>
              <a:gd name="connsiteX0" fmla="*/ 2202771 w 2202771"/>
              <a:gd name="connsiteY0" fmla="*/ 5477243 h 5477243"/>
              <a:gd name="connsiteX1" fmla="*/ 560229 w 2202771"/>
              <a:gd name="connsiteY1" fmla="*/ 5477243 h 5477243"/>
              <a:gd name="connsiteX2" fmla="*/ 0 w 2202771"/>
              <a:gd name="connsiteY2" fmla="*/ 4843806 h 5477243"/>
              <a:gd name="connsiteX3" fmla="*/ 0 w 2202771"/>
              <a:gd name="connsiteY3" fmla="*/ 654952 h 5477243"/>
              <a:gd name="connsiteX4" fmla="*/ 560229 w 2202771"/>
              <a:gd name="connsiteY4" fmla="*/ 0 h 5477243"/>
              <a:gd name="connsiteX5" fmla="*/ 2202771 w 2202771"/>
              <a:gd name="connsiteY5" fmla="*/ 0 h 5477243"/>
              <a:gd name="connsiteX6" fmla="*/ 2202771 w 2202771"/>
              <a:gd name="connsiteY6" fmla="*/ 5477243 h 5477243"/>
              <a:gd name="connsiteX0" fmla="*/ 2202771 w 2202771"/>
              <a:gd name="connsiteY0" fmla="*/ 5477243 h 5477243"/>
              <a:gd name="connsiteX1" fmla="*/ 560229 w 2202771"/>
              <a:gd name="connsiteY1" fmla="*/ 5477243 h 5477243"/>
              <a:gd name="connsiteX2" fmla="*/ 0 w 2202771"/>
              <a:gd name="connsiteY2" fmla="*/ 4897594 h 5477243"/>
              <a:gd name="connsiteX3" fmla="*/ 0 w 2202771"/>
              <a:gd name="connsiteY3" fmla="*/ 654952 h 5477243"/>
              <a:gd name="connsiteX4" fmla="*/ 560229 w 2202771"/>
              <a:gd name="connsiteY4" fmla="*/ 0 h 5477243"/>
              <a:gd name="connsiteX5" fmla="*/ 2202771 w 2202771"/>
              <a:gd name="connsiteY5" fmla="*/ 0 h 5477243"/>
              <a:gd name="connsiteX6" fmla="*/ 2202771 w 2202771"/>
              <a:gd name="connsiteY6" fmla="*/ 5477243 h 547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2771" h="5477243">
                <a:moveTo>
                  <a:pt x="2202771" y="5477243"/>
                </a:moveTo>
                <a:lnTo>
                  <a:pt x="560229" y="5477243"/>
                </a:lnTo>
                <a:cubicBezTo>
                  <a:pt x="250813" y="5477243"/>
                  <a:pt x="0" y="5225613"/>
                  <a:pt x="0" y="4897594"/>
                </a:cubicBezTo>
                <a:lnTo>
                  <a:pt x="0" y="654952"/>
                </a:lnTo>
                <a:cubicBezTo>
                  <a:pt x="0" y="316176"/>
                  <a:pt x="250813" y="0"/>
                  <a:pt x="560229" y="0"/>
                </a:cubicBezTo>
                <a:lnTo>
                  <a:pt x="2202771" y="0"/>
                </a:lnTo>
                <a:lnTo>
                  <a:pt x="2202771" y="5477243"/>
                </a:lnTo>
                <a:close/>
              </a:path>
            </a:pathLst>
          </a:custGeom>
          <a:solidFill>
            <a:schemeClr val="bg2"/>
          </a:solidFill>
          <a:ln w="98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ACE8A16-C8AD-440B-9AB7-508E7463F6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734" t="763" r="41356" b="11748"/>
          <a:stretch/>
        </p:blipFill>
        <p:spPr>
          <a:xfrm rot="10800000">
            <a:off x="-1" y="794479"/>
            <a:ext cx="945196" cy="5916674"/>
          </a:xfrm>
          <a:prstGeom prst="rect">
            <a:avLst/>
          </a:prstGeom>
        </p:spPr>
      </p:pic>
      <p:sp>
        <p:nvSpPr>
          <p:cNvPr id="13" name="Graphic 2">
            <a:extLst>
              <a:ext uri="{FF2B5EF4-FFF2-40B4-BE49-F238E27FC236}">
                <a16:creationId xmlns:a16="http://schemas.microsoft.com/office/drawing/2014/main" id="{1BE1E66B-D005-4D17-A23F-A4BD0A362255}"/>
              </a:ext>
            </a:extLst>
          </p:cNvPr>
          <p:cNvSpPr/>
          <p:nvPr userDrawn="1"/>
        </p:nvSpPr>
        <p:spPr>
          <a:xfrm rot="10800000" flipH="1">
            <a:off x="9989229" y="788143"/>
            <a:ext cx="2202771" cy="5477244"/>
          </a:xfrm>
          <a:custGeom>
            <a:avLst/>
            <a:gdLst>
              <a:gd name="connsiteX0" fmla="*/ 2210449 w 2213642"/>
              <a:gd name="connsiteY0" fmla="*/ 5487251 h 5487548"/>
              <a:gd name="connsiteX1" fmla="*/ 567907 w 2213642"/>
              <a:gd name="connsiteY1" fmla="*/ 5487251 h 5487548"/>
              <a:gd name="connsiteX2" fmla="*/ 7678 w 2213642"/>
              <a:gd name="connsiteY2" fmla="*/ 4756995 h 5487548"/>
              <a:gd name="connsiteX3" fmla="*/ 7678 w 2213642"/>
              <a:gd name="connsiteY3" fmla="*/ 740264 h 5487548"/>
              <a:gd name="connsiteX4" fmla="*/ 567907 w 2213642"/>
              <a:gd name="connsiteY4" fmla="*/ 10008 h 5487548"/>
              <a:gd name="connsiteX5" fmla="*/ 2210449 w 2213642"/>
              <a:gd name="connsiteY5" fmla="*/ 10008 h 5487548"/>
              <a:gd name="connsiteX6" fmla="*/ 2210449 w 2213642"/>
              <a:gd name="connsiteY6" fmla="*/ 5487251 h 5487548"/>
              <a:gd name="connsiteX0" fmla="*/ 2202771 w 2202771"/>
              <a:gd name="connsiteY0" fmla="*/ 5477243 h 5477243"/>
              <a:gd name="connsiteX1" fmla="*/ 560229 w 2202771"/>
              <a:gd name="connsiteY1" fmla="*/ 5477243 h 5477243"/>
              <a:gd name="connsiteX2" fmla="*/ 0 w 2202771"/>
              <a:gd name="connsiteY2" fmla="*/ 4746987 h 5477243"/>
              <a:gd name="connsiteX3" fmla="*/ 0 w 2202771"/>
              <a:gd name="connsiteY3" fmla="*/ 730256 h 5477243"/>
              <a:gd name="connsiteX4" fmla="*/ 560229 w 2202771"/>
              <a:gd name="connsiteY4" fmla="*/ 0 h 5477243"/>
              <a:gd name="connsiteX5" fmla="*/ 2202771 w 2202771"/>
              <a:gd name="connsiteY5" fmla="*/ 0 h 5477243"/>
              <a:gd name="connsiteX6" fmla="*/ 2202771 w 2202771"/>
              <a:gd name="connsiteY6" fmla="*/ 5477243 h 5477243"/>
              <a:gd name="connsiteX0" fmla="*/ 2202771 w 2202771"/>
              <a:gd name="connsiteY0" fmla="*/ 5477243 h 5477243"/>
              <a:gd name="connsiteX1" fmla="*/ 560229 w 2202771"/>
              <a:gd name="connsiteY1" fmla="*/ 5477243 h 5477243"/>
              <a:gd name="connsiteX2" fmla="*/ 0 w 2202771"/>
              <a:gd name="connsiteY2" fmla="*/ 4746987 h 5477243"/>
              <a:gd name="connsiteX3" fmla="*/ 0 w 2202771"/>
              <a:gd name="connsiteY3" fmla="*/ 730256 h 5477243"/>
              <a:gd name="connsiteX4" fmla="*/ 560229 w 2202771"/>
              <a:gd name="connsiteY4" fmla="*/ 0 h 5477243"/>
              <a:gd name="connsiteX5" fmla="*/ 2202771 w 2202771"/>
              <a:gd name="connsiteY5" fmla="*/ 0 h 5477243"/>
              <a:gd name="connsiteX6" fmla="*/ 2202771 w 2202771"/>
              <a:gd name="connsiteY6" fmla="*/ 5477243 h 5477243"/>
              <a:gd name="connsiteX0" fmla="*/ 2202771 w 2202771"/>
              <a:gd name="connsiteY0" fmla="*/ 5477243 h 5477243"/>
              <a:gd name="connsiteX1" fmla="*/ 560229 w 2202771"/>
              <a:gd name="connsiteY1" fmla="*/ 5477243 h 5477243"/>
              <a:gd name="connsiteX2" fmla="*/ 0 w 2202771"/>
              <a:gd name="connsiteY2" fmla="*/ 4746987 h 5477243"/>
              <a:gd name="connsiteX3" fmla="*/ 0 w 2202771"/>
              <a:gd name="connsiteY3" fmla="*/ 654952 h 5477243"/>
              <a:gd name="connsiteX4" fmla="*/ 560229 w 2202771"/>
              <a:gd name="connsiteY4" fmla="*/ 0 h 5477243"/>
              <a:gd name="connsiteX5" fmla="*/ 2202771 w 2202771"/>
              <a:gd name="connsiteY5" fmla="*/ 0 h 5477243"/>
              <a:gd name="connsiteX6" fmla="*/ 2202771 w 2202771"/>
              <a:gd name="connsiteY6" fmla="*/ 5477243 h 5477243"/>
              <a:gd name="connsiteX0" fmla="*/ 2202771 w 2202771"/>
              <a:gd name="connsiteY0" fmla="*/ 5477243 h 5477243"/>
              <a:gd name="connsiteX1" fmla="*/ 560229 w 2202771"/>
              <a:gd name="connsiteY1" fmla="*/ 5477243 h 5477243"/>
              <a:gd name="connsiteX2" fmla="*/ 0 w 2202771"/>
              <a:gd name="connsiteY2" fmla="*/ 4746987 h 5477243"/>
              <a:gd name="connsiteX3" fmla="*/ 0 w 2202771"/>
              <a:gd name="connsiteY3" fmla="*/ 654952 h 5477243"/>
              <a:gd name="connsiteX4" fmla="*/ 560229 w 2202771"/>
              <a:gd name="connsiteY4" fmla="*/ 0 h 5477243"/>
              <a:gd name="connsiteX5" fmla="*/ 2202771 w 2202771"/>
              <a:gd name="connsiteY5" fmla="*/ 0 h 5477243"/>
              <a:gd name="connsiteX6" fmla="*/ 2202771 w 2202771"/>
              <a:gd name="connsiteY6" fmla="*/ 5477243 h 5477243"/>
              <a:gd name="connsiteX0" fmla="*/ 2202771 w 2202771"/>
              <a:gd name="connsiteY0" fmla="*/ 5477243 h 5477243"/>
              <a:gd name="connsiteX1" fmla="*/ 560229 w 2202771"/>
              <a:gd name="connsiteY1" fmla="*/ 5477243 h 5477243"/>
              <a:gd name="connsiteX2" fmla="*/ 0 w 2202771"/>
              <a:gd name="connsiteY2" fmla="*/ 4746987 h 5477243"/>
              <a:gd name="connsiteX3" fmla="*/ 0 w 2202771"/>
              <a:gd name="connsiteY3" fmla="*/ 654952 h 5477243"/>
              <a:gd name="connsiteX4" fmla="*/ 560229 w 2202771"/>
              <a:gd name="connsiteY4" fmla="*/ 0 h 5477243"/>
              <a:gd name="connsiteX5" fmla="*/ 2202771 w 2202771"/>
              <a:gd name="connsiteY5" fmla="*/ 0 h 5477243"/>
              <a:gd name="connsiteX6" fmla="*/ 2202771 w 2202771"/>
              <a:gd name="connsiteY6" fmla="*/ 5477243 h 5477243"/>
              <a:gd name="connsiteX0" fmla="*/ 2202771 w 2202771"/>
              <a:gd name="connsiteY0" fmla="*/ 5477243 h 5477243"/>
              <a:gd name="connsiteX1" fmla="*/ 560229 w 2202771"/>
              <a:gd name="connsiteY1" fmla="*/ 5477243 h 5477243"/>
              <a:gd name="connsiteX2" fmla="*/ 0 w 2202771"/>
              <a:gd name="connsiteY2" fmla="*/ 4746987 h 5477243"/>
              <a:gd name="connsiteX3" fmla="*/ 0 w 2202771"/>
              <a:gd name="connsiteY3" fmla="*/ 654952 h 5477243"/>
              <a:gd name="connsiteX4" fmla="*/ 560229 w 2202771"/>
              <a:gd name="connsiteY4" fmla="*/ 0 h 5477243"/>
              <a:gd name="connsiteX5" fmla="*/ 2202771 w 2202771"/>
              <a:gd name="connsiteY5" fmla="*/ 0 h 5477243"/>
              <a:gd name="connsiteX6" fmla="*/ 2202771 w 2202771"/>
              <a:gd name="connsiteY6" fmla="*/ 5477243 h 5477243"/>
              <a:gd name="connsiteX0" fmla="*/ 2202771 w 2202771"/>
              <a:gd name="connsiteY0" fmla="*/ 5477243 h 5477243"/>
              <a:gd name="connsiteX1" fmla="*/ 560229 w 2202771"/>
              <a:gd name="connsiteY1" fmla="*/ 5477243 h 5477243"/>
              <a:gd name="connsiteX2" fmla="*/ 0 w 2202771"/>
              <a:gd name="connsiteY2" fmla="*/ 4746987 h 5477243"/>
              <a:gd name="connsiteX3" fmla="*/ 0 w 2202771"/>
              <a:gd name="connsiteY3" fmla="*/ 654952 h 5477243"/>
              <a:gd name="connsiteX4" fmla="*/ 560229 w 2202771"/>
              <a:gd name="connsiteY4" fmla="*/ 0 h 5477243"/>
              <a:gd name="connsiteX5" fmla="*/ 2202771 w 2202771"/>
              <a:gd name="connsiteY5" fmla="*/ 0 h 5477243"/>
              <a:gd name="connsiteX6" fmla="*/ 2202771 w 2202771"/>
              <a:gd name="connsiteY6" fmla="*/ 5477243 h 5477243"/>
              <a:gd name="connsiteX0" fmla="*/ 2202771 w 2202771"/>
              <a:gd name="connsiteY0" fmla="*/ 5477243 h 5477243"/>
              <a:gd name="connsiteX1" fmla="*/ 560229 w 2202771"/>
              <a:gd name="connsiteY1" fmla="*/ 5477243 h 5477243"/>
              <a:gd name="connsiteX2" fmla="*/ 0 w 2202771"/>
              <a:gd name="connsiteY2" fmla="*/ 4843806 h 5477243"/>
              <a:gd name="connsiteX3" fmla="*/ 0 w 2202771"/>
              <a:gd name="connsiteY3" fmla="*/ 654952 h 5477243"/>
              <a:gd name="connsiteX4" fmla="*/ 560229 w 2202771"/>
              <a:gd name="connsiteY4" fmla="*/ 0 h 5477243"/>
              <a:gd name="connsiteX5" fmla="*/ 2202771 w 2202771"/>
              <a:gd name="connsiteY5" fmla="*/ 0 h 5477243"/>
              <a:gd name="connsiteX6" fmla="*/ 2202771 w 2202771"/>
              <a:gd name="connsiteY6" fmla="*/ 5477243 h 5477243"/>
              <a:gd name="connsiteX0" fmla="*/ 2202771 w 2202771"/>
              <a:gd name="connsiteY0" fmla="*/ 5477243 h 5477243"/>
              <a:gd name="connsiteX1" fmla="*/ 560229 w 2202771"/>
              <a:gd name="connsiteY1" fmla="*/ 5477243 h 5477243"/>
              <a:gd name="connsiteX2" fmla="*/ 0 w 2202771"/>
              <a:gd name="connsiteY2" fmla="*/ 4897594 h 5477243"/>
              <a:gd name="connsiteX3" fmla="*/ 0 w 2202771"/>
              <a:gd name="connsiteY3" fmla="*/ 654952 h 5477243"/>
              <a:gd name="connsiteX4" fmla="*/ 560229 w 2202771"/>
              <a:gd name="connsiteY4" fmla="*/ 0 h 5477243"/>
              <a:gd name="connsiteX5" fmla="*/ 2202771 w 2202771"/>
              <a:gd name="connsiteY5" fmla="*/ 0 h 5477243"/>
              <a:gd name="connsiteX6" fmla="*/ 2202771 w 2202771"/>
              <a:gd name="connsiteY6" fmla="*/ 5477243 h 547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2771" h="5477243">
                <a:moveTo>
                  <a:pt x="2202771" y="5477243"/>
                </a:moveTo>
                <a:lnTo>
                  <a:pt x="560229" y="5477243"/>
                </a:lnTo>
                <a:cubicBezTo>
                  <a:pt x="250813" y="5477243"/>
                  <a:pt x="0" y="5225613"/>
                  <a:pt x="0" y="4897594"/>
                </a:cubicBezTo>
                <a:lnTo>
                  <a:pt x="0" y="654952"/>
                </a:lnTo>
                <a:cubicBezTo>
                  <a:pt x="0" y="316176"/>
                  <a:pt x="250813" y="0"/>
                  <a:pt x="560229" y="0"/>
                </a:cubicBezTo>
                <a:lnTo>
                  <a:pt x="2202771" y="0"/>
                </a:lnTo>
                <a:lnTo>
                  <a:pt x="2202771" y="5477243"/>
                </a:lnTo>
                <a:close/>
              </a:path>
            </a:pathLst>
          </a:custGeom>
          <a:solidFill>
            <a:schemeClr val="bg2"/>
          </a:solidFill>
          <a:ln w="98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99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DD9F-7E70-418E-9805-C3C3C716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9" y="713319"/>
            <a:ext cx="8662892" cy="780503"/>
          </a:xfrm>
          <a:noFill/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5735-C8AA-4957-88CF-462D5B9A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47731"/>
            <a:ext cx="11591924" cy="452923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239E1-3428-4F84-814E-F0186C8C54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840" y="-1"/>
            <a:ext cx="11707591" cy="999697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C432F7-3BDE-4112-BF88-3A8932E2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9205" y="6315050"/>
            <a:ext cx="7188450" cy="24608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75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267A-8227-428B-8C3D-A312E75FD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9373" y="2650402"/>
            <a:ext cx="5508625" cy="15571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E3CA2-D2C7-49EF-A493-EBD533053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9374" y="4402680"/>
            <a:ext cx="5508624" cy="108792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Rectangle: Top Corners Rounded 46">
            <a:extLst>
              <a:ext uri="{FF2B5EF4-FFF2-40B4-BE49-F238E27FC236}">
                <a16:creationId xmlns:a16="http://schemas.microsoft.com/office/drawing/2014/main" id="{E6A47EC1-3969-4B3F-A9C8-964AEAAD3823}"/>
              </a:ext>
            </a:extLst>
          </p:cNvPr>
          <p:cNvSpPr/>
          <p:nvPr userDrawn="1"/>
        </p:nvSpPr>
        <p:spPr>
          <a:xfrm rot="5400000">
            <a:off x="70345" y="-70343"/>
            <a:ext cx="4158596" cy="4299283"/>
          </a:xfrm>
          <a:prstGeom prst="round1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F1701A-C27B-46DC-BA52-F12D31791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04" y="0"/>
            <a:ext cx="2380496" cy="1518275"/>
          </a:xfrm>
          <a:prstGeom prst="rect">
            <a:avLst/>
          </a:prstGeom>
        </p:spPr>
      </p:pic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FE086A6F-D3DC-4E6F-B7CF-6329782C436C}"/>
              </a:ext>
            </a:extLst>
          </p:cNvPr>
          <p:cNvSpPr/>
          <p:nvPr userDrawn="1"/>
        </p:nvSpPr>
        <p:spPr>
          <a:xfrm rot="16200000" flipV="1">
            <a:off x="1014391" y="3573107"/>
            <a:ext cx="2270501" cy="4299283"/>
          </a:xfrm>
          <a:prstGeom prst="round1Rect">
            <a:avLst>
              <a:gd name="adj" fmla="val 3263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839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DD9F-7E70-418E-9805-C3C3C716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9" y="713319"/>
            <a:ext cx="8662892" cy="78050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5735-C8AA-4957-88CF-462D5B9A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47731"/>
            <a:ext cx="11591924" cy="452923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61A362-30E7-4CA8-9E8B-A963F500B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299" y="0"/>
            <a:ext cx="11741753" cy="100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70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DD9F-7E70-418E-9805-C3C3C716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9" y="713319"/>
            <a:ext cx="8662892" cy="78050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5735-C8AA-4957-88CF-462D5B9A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47731"/>
            <a:ext cx="11591924" cy="452923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95A3C5-D72A-4D74-88A9-D72DAFDFD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334" y="0"/>
            <a:ext cx="11741753" cy="100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4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DD9F-7E70-418E-9805-C3C3C716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375554" cy="78050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5735-C8AA-4957-88CF-462D5B9A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285593"/>
            <a:ext cx="11304587" cy="48913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EAD2C5-39BA-40F0-8F8F-FC6393013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075827" y="3080491"/>
            <a:ext cx="6862479" cy="71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05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DD9F-7E70-418E-9805-C3C3C716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375554" cy="78050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5735-C8AA-4957-88CF-462D5B9A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285593"/>
            <a:ext cx="11304587" cy="48913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51C96-0E56-4E84-B7B8-102CE60F4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075911" y="3085056"/>
            <a:ext cx="6858000" cy="70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44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DD9F-7E70-418E-9805-C3C3C716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375554" cy="78050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5735-C8AA-4957-88CF-462D5B9A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285593"/>
            <a:ext cx="11304587" cy="48913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70A44-FFA3-43A0-AFB9-666B1182E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075913" y="3085057"/>
            <a:ext cx="6858001" cy="70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38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D20AFC-672D-469E-8ABA-81D6F9C83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305CE-6BC8-49FE-BB2F-AE0177A73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018" y="296863"/>
            <a:ext cx="8375554" cy="78050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A6F63B-DA78-4734-9A83-580DF4D9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17" y="1285593"/>
            <a:ext cx="11304587" cy="48913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590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E775CD-4EEC-4E16-B6E5-47B175E34A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ABDD9F-7E70-418E-9805-C3C3C716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018" y="296863"/>
            <a:ext cx="8375554" cy="78050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5735-C8AA-4957-88CF-462D5B9A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17" y="1285593"/>
            <a:ext cx="11304587" cy="48913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600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D20AFC-672D-469E-8ABA-81D6F9C83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ABDD9F-7E70-418E-9805-C3C3C716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018" y="296863"/>
            <a:ext cx="8375554" cy="78050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5735-C8AA-4957-88CF-462D5B9A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17" y="1285593"/>
            <a:ext cx="11304587" cy="48913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77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D20AFC-672D-469E-8ABA-81D6F9C83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305CE-6BC8-49FE-BB2F-AE0177A73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358" y="296863"/>
            <a:ext cx="8375554" cy="78050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A6F63B-DA78-4734-9A83-580DF4D9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57" y="1285593"/>
            <a:ext cx="11304587" cy="48913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031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25B5D0-A443-4D8D-8E72-EF8F9F6F0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305CE-6BC8-49FE-BB2F-AE0177A73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358" y="296863"/>
            <a:ext cx="8375554" cy="78050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A6F63B-DA78-4734-9A83-580DF4D9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57" y="1285593"/>
            <a:ext cx="11304587" cy="48913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94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C9C1C4-D825-4848-B2A4-C21731A2FD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4744"/>
            <a:ext cx="7499735" cy="4953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5267A-8227-428B-8C3D-A312E75FD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920" y="2452447"/>
            <a:ext cx="5508625" cy="15571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E3CA2-D2C7-49EF-A493-EBD533053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21" y="4204725"/>
            <a:ext cx="5508624" cy="108792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CA511A-363C-43D8-909D-F547643931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209" y="1904744"/>
            <a:ext cx="4540483" cy="4953256"/>
          </a:xfrm>
          <a:prstGeom prst="rect">
            <a:avLst/>
          </a:prstGeom>
        </p:spPr>
      </p:pic>
      <p:sp>
        <p:nvSpPr>
          <p:cNvPr id="11" name="Rectangle: Top Corners Rounded 46">
            <a:extLst>
              <a:ext uri="{FF2B5EF4-FFF2-40B4-BE49-F238E27FC236}">
                <a16:creationId xmlns:a16="http://schemas.microsoft.com/office/drawing/2014/main" id="{E6A47EC1-3969-4B3F-A9C8-964AEAAD3823}"/>
              </a:ext>
            </a:extLst>
          </p:cNvPr>
          <p:cNvSpPr/>
          <p:nvPr userDrawn="1"/>
        </p:nvSpPr>
        <p:spPr>
          <a:xfrm rot="10800000">
            <a:off x="0" y="0"/>
            <a:ext cx="4529270" cy="1791154"/>
          </a:xfrm>
          <a:custGeom>
            <a:avLst/>
            <a:gdLst>
              <a:gd name="connsiteX0" fmla="*/ 603901 w 5127476"/>
              <a:gd name="connsiteY0" fmla="*/ 0 h 1777485"/>
              <a:gd name="connsiteX1" fmla="*/ 4523575 w 5127476"/>
              <a:gd name="connsiteY1" fmla="*/ 0 h 1777485"/>
              <a:gd name="connsiteX2" fmla="*/ 5127476 w 5127476"/>
              <a:gd name="connsiteY2" fmla="*/ 603901 h 1777485"/>
              <a:gd name="connsiteX3" fmla="*/ 5127476 w 5127476"/>
              <a:gd name="connsiteY3" fmla="*/ 1777485 h 1777485"/>
              <a:gd name="connsiteX4" fmla="*/ 5127476 w 5127476"/>
              <a:gd name="connsiteY4" fmla="*/ 1777485 h 1777485"/>
              <a:gd name="connsiteX5" fmla="*/ 0 w 5127476"/>
              <a:gd name="connsiteY5" fmla="*/ 1777485 h 1777485"/>
              <a:gd name="connsiteX6" fmla="*/ 0 w 5127476"/>
              <a:gd name="connsiteY6" fmla="*/ 1777485 h 1777485"/>
              <a:gd name="connsiteX7" fmla="*/ 0 w 5127476"/>
              <a:gd name="connsiteY7" fmla="*/ 603901 h 1777485"/>
              <a:gd name="connsiteX8" fmla="*/ 603901 w 5127476"/>
              <a:gd name="connsiteY8" fmla="*/ 0 h 1777485"/>
              <a:gd name="connsiteX0" fmla="*/ 603901 w 5127880"/>
              <a:gd name="connsiteY0" fmla="*/ 0 h 1777485"/>
              <a:gd name="connsiteX1" fmla="*/ 4523575 w 5127880"/>
              <a:gd name="connsiteY1" fmla="*/ 0 h 1777485"/>
              <a:gd name="connsiteX2" fmla="*/ 5127476 w 5127880"/>
              <a:gd name="connsiteY2" fmla="*/ 603901 h 1777485"/>
              <a:gd name="connsiteX3" fmla="*/ 5127476 w 5127880"/>
              <a:gd name="connsiteY3" fmla="*/ 1777485 h 1777485"/>
              <a:gd name="connsiteX4" fmla="*/ 5127476 w 5127880"/>
              <a:gd name="connsiteY4" fmla="*/ 1777485 h 1777485"/>
              <a:gd name="connsiteX5" fmla="*/ 0 w 5127880"/>
              <a:gd name="connsiteY5" fmla="*/ 1777485 h 1777485"/>
              <a:gd name="connsiteX6" fmla="*/ 0 w 5127880"/>
              <a:gd name="connsiteY6" fmla="*/ 1777485 h 1777485"/>
              <a:gd name="connsiteX7" fmla="*/ 0 w 5127880"/>
              <a:gd name="connsiteY7" fmla="*/ 603901 h 1777485"/>
              <a:gd name="connsiteX8" fmla="*/ 603901 w 5127880"/>
              <a:gd name="connsiteY8" fmla="*/ 0 h 1777485"/>
              <a:gd name="connsiteX0" fmla="*/ 603901 w 5127476"/>
              <a:gd name="connsiteY0" fmla="*/ 119450 h 1896935"/>
              <a:gd name="connsiteX1" fmla="*/ 4523575 w 5127476"/>
              <a:gd name="connsiteY1" fmla="*/ 119450 h 1896935"/>
              <a:gd name="connsiteX2" fmla="*/ 5118930 w 5127476"/>
              <a:gd name="connsiteY2" fmla="*/ 159328 h 1896935"/>
              <a:gd name="connsiteX3" fmla="*/ 5127476 w 5127476"/>
              <a:gd name="connsiteY3" fmla="*/ 1896935 h 1896935"/>
              <a:gd name="connsiteX4" fmla="*/ 5127476 w 5127476"/>
              <a:gd name="connsiteY4" fmla="*/ 1896935 h 1896935"/>
              <a:gd name="connsiteX5" fmla="*/ 0 w 5127476"/>
              <a:gd name="connsiteY5" fmla="*/ 1896935 h 1896935"/>
              <a:gd name="connsiteX6" fmla="*/ 0 w 5127476"/>
              <a:gd name="connsiteY6" fmla="*/ 1896935 h 1896935"/>
              <a:gd name="connsiteX7" fmla="*/ 0 w 5127476"/>
              <a:gd name="connsiteY7" fmla="*/ 723351 h 1896935"/>
              <a:gd name="connsiteX8" fmla="*/ 603901 w 5127476"/>
              <a:gd name="connsiteY8" fmla="*/ 119450 h 1896935"/>
              <a:gd name="connsiteX0" fmla="*/ 603901 w 5127476"/>
              <a:gd name="connsiteY0" fmla="*/ 0 h 1777485"/>
              <a:gd name="connsiteX1" fmla="*/ 4523575 w 5127476"/>
              <a:gd name="connsiteY1" fmla="*/ 0 h 1777485"/>
              <a:gd name="connsiteX2" fmla="*/ 5118930 w 5127476"/>
              <a:gd name="connsiteY2" fmla="*/ 39878 h 1777485"/>
              <a:gd name="connsiteX3" fmla="*/ 5127476 w 5127476"/>
              <a:gd name="connsiteY3" fmla="*/ 1777485 h 1777485"/>
              <a:gd name="connsiteX4" fmla="*/ 5127476 w 5127476"/>
              <a:gd name="connsiteY4" fmla="*/ 1777485 h 1777485"/>
              <a:gd name="connsiteX5" fmla="*/ 0 w 5127476"/>
              <a:gd name="connsiteY5" fmla="*/ 1777485 h 1777485"/>
              <a:gd name="connsiteX6" fmla="*/ 0 w 5127476"/>
              <a:gd name="connsiteY6" fmla="*/ 1777485 h 1777485"/>
              <a:gd name="connsiteX7" fmla="*/ 0 w 5127476"/>
              <a:gd name="connsiteY7" fmla="*/ 603901 h 1777485"/>
              <a:gd name="connsiteX8" fmla="*/ 603901 w 5127476"/>
              <a:gd name="connsiteY8" fmla="*/ 0 h 1777485"/>
              <a:gd name="connsiteX0" fmla="*/ 603901 w 5127476"/>
              <a:gd name="connsiteY0" fmla="*/ 0 h 1777485"/>
              <a:gd name="connsiteX1" fmla="*/ 4523575 w 5127476"/>
              <a:gd name="connsiteY1" fmla="*/ 0 h 1777485"/>
              <a:gd name="connsiteX2" fmla="*/ 5118930 w 5127476"/>
              <a:gd name="connsiteY2" fmla="*/ 39878 h 1777485"/>
              <a:gd name="connsiteX3" fmla="*/ 5127476 w 5127476"/>
              <a:gd name="connsiteY3" fmla="*/ 1777485 h 1777485"/>
              <a:gd name="connsiteX4" fmla="*/ 5127476 w 5127476"/>
              <a:gd name="connsiteY4" fmla="*/ 1777485 h 1777485"/>
              <a:gd name="connsiteX5" fmla="*/ 0 w 5127476"/>
              <a:gd name="connsiteY5" fmla="*/ 1777485 h 1777485"/>
              <a:gd name="connsiteX6" fmla="*/ 0 w 5127476"/>
              <a:gd name="connsiteY6" fmla="*/ 1777485 h 1777485"/>
              <a:gd name="connsiteX7" fmla="*/ 0 w 5127476"/>
              <a:gd name="connsiteY7" fmla="*/ 603901 h 1777485"/>
              <a:gd name="connsiteX8" fmla="*/ 603901 w 5127476"/>
              <a:gd name="connsiteY8" fmla="*/ 0 h 1777485"/>
              <a:gd name="connsiteX0" fmla="*/ 603901 w 5127476"/>
              <a:gd name="connsiteY0" fmla="*/ 0 h 1777485"/>
              <a:gd name="connsiteX1" fmla="*/ 5079052 w 5127476"/>
              <a:gd name="connsiteY1" fmla="*/ 17092 h 1777485"/>
              <a:gd name="connsiteX2" fmla="*/ 5118930 w 5127476"/>
              <a:gd name="connsiteY2" fmla="*/ 39878 h 1777485"/>
              <a:gd name="connsiteX3" fmla="*/ 5127476 w 5127476"/>
              <a:gd name="connsiteY3" fmla="*/ 1777485 h 1777485"/>
              <a:gd name="connsiteX4" fmla="*/ 5127476 w 5127476"/>
              <a:gd name="connsiteY4" fmla="*/ 1777485 h 1777485"/>
              <a:gd name="connsiteX5" fmla="*/ 0 w 5127476"/>
              <a:gd name="connsiteY5" fmla="*/ 1777485 h 1777485"/>
              <a:gd name="connsiteX6" fmla="*/ 0 w 5127476"/>
              <a:gd name="connsiteY6" fmla="*/ 1777485 h 1777485"/>
              <a:gd name="connsiteX7" fmla="*/ 0 w 5127476"/>
              <a:gd name="connsiteY7" fmla="*/ 603901 h 1777485"/>
              <a:gd name="connsiteX8" fmla="*/ 603901 w 5127476"/>
              <a:gd name="connsiteY8" fmla="*/ 0 h 1777485"/>
              <a:gd name="connsiteX0" fmla="*/ 603901 w 5127476"/>
              <a:gd name="connsiteY0" fmla="*/ 0 h 1777485"/>
              <a:gd name="connsiteX1" fmla="*/ 5083646 w 5127476"/>
              <a:gd name="connsiteY1" fmla="*/ 12973 h 1777485"/>
              <a:gd name="connsiteX2" fmla="*/ 5118930 w 5127476"/>
              <a:gd name="connsiteY2" fmla="*/ 39878 h 1777485"/>
              <a:gd name="connsiteX3" fmla="*/ 5127476 w 5127476"/>
              <a:gd name="connsiteY3" fmla="*/ 1777485 h 1777485"/>
              <a:gd name="connsiteX4" fmla="*/ 5127476 w 5127476"/>
              <a:gd name="connsiteY4" fmla="*/ 1777485 h 1777485"/>
              <a:gd name="connsiteX5" fmla="*/ 0 w 5127476"/>
              <a:gd name="connsiteY5" fmla="*/ 1777485 h 1777485"/>
              <a:gd name="connsiteX6" fmla="*/ 0 w 5127476"/>
              <a:gd name="connsiteY6" fmla="*/ 1777485 h 1777485"/>
              <a:gd name="connsiteX7" fmla="*/ 0 w 5127476"/>
              <a:gd name="connsiteY7" fmla="*/ 603901 h 1777485"/>
              <a:gd name="connsiteX8" fmla="*/ 603901 w 5127476"/>
              <a:gd name="connsiteY8" fmla="*/ 0 h 1777485"/>
              <a:gd name="connsiteX0" fmla="*/ 603901 w 5127476"/>
              <a:gd name="connsiteY0" fmla="*/ 0 h 1777485"/>
              <a:gd name="connsiteX1" fmla="*/ 5083646 w 5127476"/>
              <a:gd name="connsiteY1" fmla="*/ 12973 h 1777485"/>
              <a:gd name="connsiteX2" fmla="*/ 5123524 w 5127476"/>
              <a:gd name="connsiteY2" fmla="*/ 27521 h 1777485"/>
              <a:gd name="connsiteX3" fmla="*/ 5127476 w 5127476"/>
              <a:gd name="connsiteY3" fmla="*/ 1777485 h 1777485"/>
              <a:gd name="connsiteX4" fmla="*/ 5127476 w 5127476"/>
              <a:gd name="connsiteY4" fmla="*/ 1777485 h 1777485"/>
              <a:gd name="connsiteX5" fmla="*/ 0 w 5127476"/>
              <a:gd name="connsiteY5" fmla="*/ 1777485 h 1777485"/>
              <a:gd name="connsiteX6" fmla="*/ 0 w 5127476"/>
              <a:gd name="connsiteY6" fmla="*/ 1777485 h 1777485"/>
              <a:gd name="connsiteX7" fmla="*/ 0 w 5127476"/>
              <a:gd name="connsiteY7" fmla="*/ 603901 h 1777485"/>
              <a:gd name="connsiteX8" fmla="*/ 603901 w 5127476"/>
              <a:gd name="connsiteY8" fmla="*/ 0 h 1777485"/>
              <a:gd name="connsiteX0" fmla="*/ 603901 w 5127476"/>
              <a:gd name="connsiteY0" fmla="*/ 3502 h 1780987"/>
              <a:gd name="connsiteX1" fmla="*/ 5083646 w 5127476"/>
              <a:gd name="connsiteY1" fmla="*/ 0 h 1780987"/>
              <a:gd name="connsiteX2" fmla="*/ 5123524 w 5127476"/>
              <a:gd name="connsiteY2" fmla="*/ 31023 h 1780987"/>
              <a:gd name="connsiteX3" fmla="*/ 5127476 w 5127476"/>
              <a:gd name="connsiteY3" fmla="*/ 1780987 h 1780987"/>
              <a:gd name="connsiteX4" fmla="*/ 5127476 w 5127476"/>
              <a:gd name="connsiteY4" fmla="*/ 1780987 h 1780987"/>
              <a:gd name="connsiteX5" fmla="*/ 0 w 5127476"/>
              <a:gd name="connsiteY5" fmla="*/ 1780987 h 1780987"/>
              <a:gd name="connsiteX6" fmla="*/ 0 w 5127476"/>
              <a:gd name="connsiteY6" fmla="*/ 1780987 h 1780987"/>
              <a:gd name="connsiteX7" fmla="*/ 0 w 5127476"/>
              <a:gd name="connsiteY7" fmla="*/ 607403 h 1780987"/>
              <a:gd name="connsiteX8" fmla="*/ 603901 w 5127476"/>
              <a:gd name="connsiteY8" fmla="*/ 3502 h 1780987"/>
              <a:gd name="connsiteX0" fmla="*/ 603901 w 5127476"/>
              <a:gd name="connsiteY0" fmla="*/ 13669 h 1791154"/>
              <a:gd name="connsiteX1" fmla="*/ 5083646 w 5127476"/>
              <a:gd name="connsiteY1" fmla="*/ 10167 h 1791154"/>
              <a:gd name="connsiteX2" fmla="*/ 5123525 w 5127476"/>
              <a:gd name="connsiteY2" fmla="*/ 0 h 1791154"/>
              <a:gd name="connsiteX3" fmla="*/ 5127476 w 5127476"/>
              <a:gd name="connsiteY3" fmla="*/ 1791154 h 1791154"/>
              <a:gd name="connsiteX4" fmla="*/ 5127476 w 5127476"/>
              <a:gd name="connsiteY4" fmla="*/ 1791154 h 1791154"/>
              <a:gd name="connsiteX5" fmla="*/ 0 w 5127476"/>
              <a:gd name="connsiteY5" fmla="*/ 1791154 h 1791154"/>
              <a:gd name="connsiteX6" fmla="*/ 0 w 5127476"/>
              <a:gd name="connsiteY6" fmla="*/ 1791154 h 1791154"/>
              <a:gd name="connsiteX7" fmla="*/ 0 w 5127476"/>
              <a:gd name="connsiteY7" fmla="*/ 617570 h 1791154"/>
              <a:gd name="connsiteX8" fmla="*/ 603901 w 5127476"/>
              <a:gd name="connsiteY8" fmla="*/ 13669 h 1791154"/>
              <a:gd name="connsiteX0" fmla="*/ 603901 w 5127476"/>
              <a:gd name="connsiteY0" fmla="*/ 13669 h 1791154"/>
              <a:gd name="connsiteX1" fmla="*/ 5106614 w 5127476"/>
              <a:gd name="connsiteY1" fmla="*/ 10167 h 1791154"/>
              <a:gd name="connsiteX2" fmla="*/ 5123525 w 5127476"/>
              <a:gd name="connsiteY2" fmla="*/ 0 h 1791154"/>
              <a:gd name="connsiteX3" fmla="*/ 5127476 w 5127476"/>
              <a:gd name="connsiteY3" fmla="*/ 1791154 h 1791154"/>
              <a:gd name="connsiteX4" fmla="*/ 5127476 w 5127476"/>
              <a:gd name="connsiteY4" fmla="*/ 1791154 h 1791154"/>
              <a:gd name="connsiteX5" fmla="*/ 0 w 5127476"/>
              <a:gd name="connsiteY5" fmla="*/ 1791154 h 1791154"/>
              <a:gd name="connsiteX6" fmla="*/ 0 w 5127476"/>
              <a:gd name="connsiteY6" fmla="*/ 1791154 h 1791154"/>
              <a:gd name="connsiteX7" fmla="*/ 0 w 5127476"/>
              <a:gd name="connsiteY7" fmla="*/ 617570 h 1791154"/>
              <a:gd name="connsiteX8" fmla="*/ 603901 w 5127476"/>
              <a:gd name="connsiteY8" fmla="*/ 13669 h 179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7476" h="1791154">
                <a:moveTo>
                  <a:pt x="603901" y="13669"/>
                </a:moveTo>
                <a:lnTo>
                  <a:pt x="5106614" y="10167"/>
                </a:lnTo>
                <a:cubicBezTo>
                  <a:pt x="5123945" y="10167"/>
                  <a:pt x="5123525" y="16853"/>
                  <a:pt x="5123525" y="0"/>
                </a:cubicBezTo>
                <a:cubicBezTo>
                  <a:pt x="5126374" y="579202"/>
                  <a:pt x="5124627" y="1211952"/>
                  <a:pt x="5127476" y="1791154"/>
                </a:cubicBezTo>
                <a:lnTo>
                  <a:pt x="5127476" y="1791154"/>
                </a:lnTo>
                <a:lnTo>
                  <a:pt x="0" y="1791154"/>
                </a:lnTo>
                <a:lnTo>
                  <a:pt x="0" y="1791154"/>
                </a:lnTo>
                <a:lnTo>
                  <a:pt x="0" y="617570"/>
                </a:lnTo>
                <a:cubicBezTo>
                  <a:pt x="0" y="284045"/>
                  <a:pt x="270376" y="13669"/>
                  <a:pt x="603901" y="13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F1701A-C27B-46DC-BA52-F12D317919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04" y="0"/>
            <a:ext cx="2380496" cy="15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30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A4A600-850E-4256-8E16-37392EDCB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305CE-6BC8-49FE-BB2F-AE0177A73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358" y="296863"/>
            <a:ext cx="8375554" cy="78050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A6F63B-DA78-4734-9A83-580DF4D9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57" y="1285593"/>
            <a:ext cx="11304587" cy="48913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166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ng well together Content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A4A600-850E-4256-8E16-37392EDCB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0899" y="6315050"/>
            <a:ext cx="7188450" cy="24608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6097" y="6315050"/>
            <a:ext cx="647559" cy="246088"/>
          </a:xfrm>
        </p:spPr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305CE-6BC8-49FE-BB2F-AE0177A73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358" y="296863"/>
            <a:ext cx="8375554" cy="78050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A6F63B-DA78-4734-9A83-580DF4D9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57" y="1285593"/>
            <a:ext cx="11035421" cy="48913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2D551D-A576-4FCC-9342-87B7F136450E}"/>
              </a:ext>
            </a:extLst>
          </p:cNvPr>
          <p:cNvSpPr txBox="1"/>
          <p:nvPr userDrawn="1"/>
        </p:nvSpPr>
        <p:spPr>
          <a:xfrm>
            <a:off x="4813279" y="6284205"/>
            <a:ext cx="6775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120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We are doing well together</a:t>
            </a:r>
          </a:p>
        </p:txBody>
      </p:sp>
    </p:spTree>
    <p:extLst>
      <p:ext uri="{BB962C8B-B14F-4D97-AF65-F5344CB8AC3E}">
        <p14:creationId xmlns:p14="http://schemas.microsoft.com/office/powerpoint/2010/main" val="1850314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ng well together Content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A4A600-850E-4256-8E16-37392EDCB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0899" y="6315050"/>
            <a:ext cx="7188450" cy="24608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6097" y="6315050"/>
            <a:ext cx="647559" cy="246088"/>
          </a:xfrm>
        </p:spPr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305CE-6BC8-49FE-BB2F-AE0177A73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358" y="296863"/>
            <a:ext cx="8375554" cy="78050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A6F63B-DA78-4734-9A83-580DF4D9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56" y="1285593"/>
            <a:ext cx="11013389" cy="48913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F44D5F-0A50-4B06-BED5-51C7B5E97F6C}"/>
              </a:ext>
            </a:extLst>
          </p:cNvPr>
          <p:cNvSpPr txBox="1"/>
          <p:nvPr userDrawn="1"/>
        </p:nvSpPr>
        <p:spPr>
          <a:xfrm>
            <a:off x="4813279" y="6284205"/>
            <a:ext cx="6775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We are doing well together</a:t>
            </a:r>
          </a:p>
        </p:txBody>
      </p:sp>
    </p:spTree>
    <p:extLst>
      <p:ext uri="{BB962C8B-B14F-4D97-AF65-F5344CB8AC3E}">
        <p14:creationId xmlns:p14="http://schemas.microsoft.com/office/powerpoint/2010/main" val="2091654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ng well together Content 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A4A600-850E-4256-8E16-37392EDCB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0899" y="6315050"/>
            <a:ext cx="7188450" cy="24608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6097" y="6315050"/>
            <a:ext cx="647559" cy="246088"/>
          </a:xfrm>
        </p:spPr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305CE-6BC8-49FE-BB2F-AE0177A73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358" y="296863"/>
            <a:ext cx="8375554" cy="78050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A6F63B-DA78-4734-9A83-580DF4D9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56" y="1285593"/>
            <a:ext cx="11024405" cy="48913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624F4A-F574-43E9-A2C0-3C0ACFDA2B42}"/>
              </a:ext>
            </a:extLst>
          </p:cNvPr>
          <p:cNvSpPr txBox="1"/>
          <p:nvPr userDrawn="1"/>
        </p:nvSpPr>
        <p:spPr>
          <a:xfrm>
            <a:off x="4813279" y="6284205"/>
            <a:ext cx="6775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We are doing well together</a:t>
            </a:r>
          </a:p>
        </p:txBody>
      </p:sp>
    </p:spTree>
    <p:extLst>
      <p:ext uri="{BB962C8B-B14F-4D97-AF65-F5344CB8AC3E}">
        <p14:creationId xmlns:p14="http://schemas.microsoft.com/office/powerpoint/2010/main" val="1250821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lues Content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DD9F-7E70-418E-9805-C3C3C716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9" y="713319"/>
            <a:ext cx="8662892" cy="78050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5735-C8AA-4957-88CF-462D5B9A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47731"/>
            <a:ext cx="11591924" cy="452923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61A362-30E7-4CA8-9E8B-A963F500B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299" y="0"/>
            <a:ext cx="11741753" cy="100801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3CB0A10-50CA-46AA-938E-EC4DCF4B85F8}"/>
              </a:ext>
            </a:extLst>
          </p:cNvPr>
          <p:cNvGrpSpPr/>
          <p:nvPr userDrawn="1"/>
        </p:nvGrpSpPr>
        <p:grpSpPr>
          <a:xfrm>
            <a:off x="-4697" y="6378016"/>
            <a:ext cx="5455197" cy="279405"/>
            <a:chOff x="-4697" y="6378016"/>
            <a:chExt cx="5455197" cy="279405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17E3A91E-B4FE-4252-BF47-00AC3E4D774F}"/>
                </a:ext>
              </a:extLst>
            </p:cNvPr>
            <p:cNvSpPr/>
            <p:nvPr userDrawn="1"/>
          </p:nvSpPr>
          <p:spPr>
            <a:xfrm rot="5400000">
              <a:off x="3456" y="6369869"/>
              <a:ext cx="279399" cy="295705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7069E79-B382-4A1C-9FB6-BD9D096CA5A7}"/>
                </a:ext>
              </a:extLst>
            </p:cNvPr>
            <p:cNvSpPr/>
            <p:nvPr userDrawn="1"/>
          </p:nvSpPr>
          <p:spPr>
            <a:xfrm>
              <a:off x="175412" y="6378016"/>
              <a:ext cx="1327678" cy="279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AE50416-A6A4-4A26-B75B-82CE267A0236}"/>
                </a:ext>
              </a:extLst>
            </p:cNvPr>
            <p:cNvSpPr/>
            <p:nvPr userDrawn="1"/>
          </p:nvSpPr>
          <p:spPr>
            <a:xfrm>
              <a:off x="1407484" y="6378016"/>
              <a:ext cx="1439689" cy="279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9968B60-3CD3-4E2D-B7FE-E91B98B9A9DB}"/>
                </a:ext>
              </a:extLst>
            </p:cNvPr>
            <p:cNvSpPr/>
            <p:nvPr userDrawn="1"/>
          </p:nvSpPr>
          <p:spPr>
            <a:xfrm>
              <a:off x="2728899" y="6378016"/>
              <a:ext cx="1416635" cy="2794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7C033BE-0533-4EAB-9B45-84FC03251BEC}"/>
                </a:ext>
              </a:extLst>
            </p:cNvPr>
            <p:cNvSpPr/>
            <p:nvPr userDrawn="1"/>
          </p:nvSpPr>
          <p:spPr>
            <a:xfrm>
              <a:off x="4033865" y="6378016"/>
              <a:ext cx="1416635" cy="2794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F193953-4035-4490-B4D8-2D04A6ED3D81}"/>
                </a:ext>
              </a:extLst>
            </p:cNvPr>
            <p:cNvSpPr/>
            <p:nvPr userDrawn="1"/>
          </p:nvSpPr>
          <p:spPr>
            <a:xfrm>
              <a:off x="1540553" y="6428506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Inclusive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FD2F343-1EA8-446D-91D8-DB2CDF2581AB}"/>
                </a:ext>
              </a:extLst>
            </p:cNvPr>
            <p:cNvSpPr/>
            <p:nvPr userDrawn="1"/>
          </p:nvSpPr>
          <p:spPr>
            <a:xfrm>
              <a:off x="296506" y="6428506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Caring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4EF88F2-8DEC-4409-AC8F-C9B06E138696}"/>
                </a:ext>
              </a:extLst>
            </p:cNvPr>
            <p:cNvSpPr/>
            <p:nvPr userDrawn="1"/>
          </p:nvSpPr>
          <p:spPr>
            <a:xfrm>
              <a:off x="2863515" y="6428506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Curious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0CB8B57-5FC3-479A-B149-DF979A7626CB}"/>
                </a:ext>
              </a:extLst>
            </p:cNvPr>
            <p:cNvSpPr/>
            <p:nvPr userDrawn="1"/>
          </p:nvSpPr>
          <p:spPr>
            <a:xfrm>
              <a:off x="4213513" y="6428506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Confident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351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lues Content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DD9F-7E70-418E-9805-C3C3C716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9" y="713319"/>
            <a:ext cx="8662892" cy="780503"/>
          </a:xfrm>
          <a:noFill/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5735-C8AA-4957-88CF-462D5B9A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47731"/>
            <a:ext cx="11591924" cy="452923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239E1-3428-4F84-814E-F0186C8C54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840" y="-1"/>
            <a:ext cx="11707591" cy="999697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C432F7-3BDE-4112-BF88-3A8932E2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9205" y="6315050"/>
            <a:ext cx="7188450" cy="246089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979A0-13A8-424A-8BF6-FA6C378D85A8}"/>
              </a:ext>
            </a:extLst>
          </p:cNvPr>
          <p:cNvGrpSpPr/>
          <p:nvPr userDrawn="1"/>
        </p:nvGrpSpPr>
        <p:grpSpPr>
          <a:xfrm>
            <a:off x="-4697" y="6378016"/>
            <a:ext cx="5455197" cy="279405"/>
            <a:chOff x="-4697" y="6378016"/>
            <a:chExt cx="5455197" cy="279405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3109F7C3-160C-452D-AA91-B68F4EC32181}"/>
                </a:ext>
              </a:extLst>
            </p:cNvPr>
            <p:cNvSpPr/>
            <p:nvPr userDrawn="1"/>
          </p:nvSpPr>
          <p:spPr>
            <a:xfrm rot="5400000">
              <a:off x="3456" y="6369869"/>
              <a:ext cx="279399" cy="295705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455D680-F7EE-4483-BA16-C473F95E914A}"/>
                </a:ext>
              </a:extLst>
            </p:cNvPr>
            <p:cNvSpPr/>
            <p:nvPr userDrawn="1"/>
          </p:nvSpPr>
          <p:spPr>
            <a:xfrm>
              <a:off x="175412" y="6378016"/>
              <a:ext cx="1327678" cy="279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71DCE1A-4F2A-4D4A-8691-DBA3E9042847}"/>
                </a:ext>
              </a:extLst>
            </p:cNvPr>
            <p:cNvSpPr/>
            <p:nvPr userDrawn="1"/>
          </p:nvSpPr>
          <p:spPr>
            <a:xfrm>
              <a:off x="1407484" y="6378016"/>
              <a:ext cx="1439689" cy="279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6A54ADC-C0C2-47DE-BAED-043A4E1A855E}"/>
                </a:ext>
              </a:extLst>
            </p:cNvPr>
            <p:cNvSpPr/>
            <p:nvPr userDrawn="1"/>
          </p:nvSpPr>
          <p:spPr>
            <a:xfrm>
              <a:off x="2728899" y="6378016"/>
              <a:ext cx="1416635" cy="2794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DD2DB86-7E0E-4B03-A95D-8BBF0E7BDB43}"/>
                </a:ext>
              </a:extLst>
            </p:cNvPr>
            <p:cNvSpPr/>
            <p:nvPr userDrawn="1"/>
          </p:nvSpPr>
          <p:spPr>
            <a:xfrm>
              <a:off x="4033865" y="6378016"/>
              <a:ext cx="1416635" cy="2794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ED928BE-B5C9-4734-BD97-202C17E10C4B}"/>
                </a:ext>
              </a:extLst>
            </p:cNvPr>
            <p:cNvSpPr/>
            <p:nvPr userDrawn="1"/>
          </p:nvSpPr>
          <p:spPr>
            <a:xfrm>
              <a:off x="1540553" y="6428506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Inclusive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C213A9F-F0D4-4937-884B-3BD261F187F2}"/>
                </a:ext>
              </a:extLst>
            </p:cNvPr>
            <p:cNvSpPr/>
            <p:nvPr userDrawn="1"/>
          </p:nvSpPr>
          <p:spPr>
            <a:xfrm>
              <a:off x="296506" y="6428506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Caring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7C0185D-01D5-47E0-81F7-094C3D5B91B5}"/>
                </a:ext>
              </a:extLst>
            </p:cNvPr>
            <p:cNvSpPr/>
            <p:nvPr userDrawn="1"/>
          </p:nvSpPr>
          <p:spPr>
            <a:xfrm>
              <a:off x="2863515" y="6428506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Curious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56246C4-540C-434E-BB5A-07871C9DC060}"/>
                </a:ext>
              </a:extLst>
            </p:cNvPr>
            <p:cNvSpPr/>
            <p:nvPr userDrawn="1"/>
          </p:nvSpPr>
          <p:spPr>
            <a:xfrm>
              <a:off x="4213513" y="6428506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Confident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906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lues Content 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DD9F-7E70-418E-9805-C3C3C716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9" y="713319"/>
            <a:ext cx="8662892" cy="78050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5735-C8AA-4957-88CF-462D5B9A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47731"/>
            <a:ext cx="11591924" cy="452923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95A3C5-D72A-4D74-88A9-D72DAFDFD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334" y="0"/>
            <a:ext cx="11741753" cy="100801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90BA3AA-EF2E-4826-97E6-29A1052732A1}"/>
              </a:ext>
            </a:extLst>
          </p:cNvPr>
          <p:cNvGrpSpPr/>
          <p:nvPr userDrawn="1"/>
        </p:nvGrpSpPr>
        <p:grpSpPr>
          <a:xfrm>
            <a:off x="-4697" y="6378016"/>
            <a:ext cx="5455197" cy="279405"/>
            <a:chOff x="-4697" y="6378016"/>
            <a:chExt cx="5455197" cy="279405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07BEB7D4-898C-419A-8352-13AAC986DCCA}"/>
                </a:ext>
              </a:extLst>
            </p:cNvPr>
            <p:cNvSpPr/>
            <p:nvPr userDrawn="1"/>
          </p:nvSpPr>
          <p:spPr>
            <a:xfrm rot="5400000">
              <a:off x="3456" y="6369869"/>
              <a:ext cx="279399" cy="295705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9DE8A42-4143-4C1C-82A2-35EB3189AA6C}"/>
                </a:ext>
              </a:extLst>
            </p:cNvPr>
            <p:cNvSpPr/>
            <p:nvPr userDrawn="1"/>
          </p:nvSpPr>
          <p:spPr>
            <a:xfrm>
              <a:off x="175412" y="6378016"/>
              <a:ext cx="1327678" cy="279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016C9DA-A814-4AF0-981B-893261B6CE8E}"/>
                </a:ext>
              </a:extLst>
            </p:cNvPr>
            <p:cNvSpPr/>
            <p:nvPr userDrawn="1"/>
          </p:nvSpPr>
          <p:spPr>
            <a:xfrm>
              <a:off x="1407484" y="6378016"/>
              <a:ext cx="1439689" cy="279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EFC63D6-9D18-4E7B-94D3-41FE1EEBF562}"/>
                </a:ext>
              </a:extLst>
            </p:cNvPr>
            <p:cNvSpPr/>
            <p:nvPr userDrawn="1"/>
          </p:nvSpPr>
          <p:spPr>
            <a:xfrm>
              <a:off x="2728899" y="6378016"/>
              <a:ext cx="1416635" cy="2794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85FB42D-3658-410C-B788-04790AAF9ED8}"/>
                </a:ext>
              </a:extLst>
            </p:cNvPr>
            <p:cNvSpPr/>
            <p:nvPr userDrawn="1"/>
          </p:nvSpPr>
          <p:spPr>
            <a:xfrm>
              <a:off x="4033865" y="6378016"/>
              <a:ext cx="1416635" cy="2794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8EA2FFE-9906-466F-8B06-D27F0BEE04CA}"/>
                </a:ext>
              </a:extLst>
            </p:cNvPr>
            <p:cNvSpPr/>
            <p:nvPr userDrawn="1"/>
          </p:nvSpPr>
          <p:spPr>
            <a:xfrm>
              <a:off x="1540553" y="6428506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Inclusive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DCE135A-8E78-4CE3-86AC-FA2E9706314E}"/>
                </a:ext>
              </a:extLst>
            </p:cNvPr>
            <p:cNvSpPr/>
            <p:nvPr userDrawn="1"/>
          </p:nvSpPr>
          <p:spPr>
            <a:xfrm>
              <a:off x="296506" y="6428506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Caring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DF09F83-5341-4DEB-8AF7-B23D5A5BDA22}"/>
                </a:ext>
              </a:extLst>
            </p:cNvPr>
            <p:cNvSpPr/>
            <p:nvPr userDrawn="1"/>
          </p:nvSpPr>
          <p:spPr>
            <a:xfrm>
              <a:off x="2863515" y="6428506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Curious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3DD11D6-17C5-49FB-9DFC-F5F9001E0499}"/>
                </a:ext>
              </a:extLst>
            </p:cNvPr>
            <p:cNvSpPr/>
            <p:nvPr userDrawn="1"/>
          </p:nvSpPr>
          <p:spPr>
            <a:xfrm>
              <a:off x="4213513" y="6428506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Confident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3010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lues Content 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AEB240F-797E-48D7-8E71-24FEB974E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t="6943" b="73653"/>
          <a:stretch/>
        </p:blipFill>
        <p:spPr>
          <a:xfrm>
            <a:off x="0" y="0"/>
            <a:ext cx="11738965" cy="11109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ABDD9F-7E70-418E-9805-C3C3C716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9" y="713319"/>
            <a:ext cx="8662892" cy="78050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5735-C8AA-4957-88CF-462D5B9A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47731"/>
            <a:ext cx="11591924" cy="452923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0BA3AA-EF2E-4826-97E6-29A1052732A1}"/>
              </a:ext>
            </a:extLst>
          </p:cNvPr>
          <p:cNvGrpSpPr/>
          <p:nvPr userDrawn="1"/>
        </p:nvGrpSpPr>
        <p:grpSpPr>
          <a:xfrm>
            <a:off x="-4697" y="6378016"/>
            <a:ext cx="5455197" cy="279405"/>
            <a:chOff x="-4697" y="6378016"/>
            <a:chExt cx="5455197" cy="279405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07BEB7D4-898C-419A-8352-13AAC986DCCA}"/>
                </a:ext>
              </a:extLst>
            </p:cNvPr>
            <p:cNvSpPr/>
            <p:nvPr userDrawn="1"/>
          </p:nvSpPr>
          <p:spPr>
            <a:xfrm rot="5400000">
              <a:off x="3456" y="6369869"/>
              <a:ext cx="279399" cy="295705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9DE8A42-4143-4C1C-82A2-35EB3189AA6C}"/>
                </a:ext>
              </a:extLst>
            </p:cNvPr>
            <p:cNvSpPr/>
            <p:nvPr userDrawn="1"/>
          </p:nvSpPr>
          <p:spPr>
            <a:xfrm>
              <a:off x="175412" y="6378016"/>
              <a:ext cx="1327678" cy="279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016C9DA-A814-4AF0-981B-893261B6CE8E}"/>
                </a:ext>
              </a:extLst>
            </p:cNvPr>
            <p:cNvSpPr/>
            <p:nvPr userDrawn="1"/>
          </p:nvSpPr>
          <p:spPr>
            <a:xfrm>
              <a:off x="1407484" y="6378016"/>
              <a:ext cx="1439689" cy="279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EFC63D6-9D18-4E7B-94D3-41FE1EEBF562}"/>
                </a:ext>
              </a:extLst>
            </p:cNvPr>
            <p:cNvSpPr/>
            <p:nvPr userDrawn="1"/>
          </p:nvSpPr>
          <p:spPr>
            <a:xfrm>
              <a:off x="2728899" y="6378016"/>
              <a:ext cx="1416635" cy="2794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85FB42D-3658-410C-B788-04790AAF9ED8}"/>
                </a:ext>
              </a:extLst>
            </p:cNvPr>
            <p:cNvSpPr/>
            <p:nvPr userDrawn="1"/>
          </p:nvSpPr>
          <p:spPr>
            <a:xfrm>
              <a:off x="4033865" y="6378016"/>
              <a:ext cx="1416635" cy="2794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8EA2FFE-9906-466F-8B06-D27F0BEE04CA}"/>
                </a:ext>
              </a:extLst>
            </p:cNvPr>
            <p:cNvSpPr/>
            <p:nvPr userDrawn="1"/>
          </p:nvSpPr>
          <p:spPr>
            <a:xfrm>
              <a:off x="1540553" y="6428506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Inclusive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DCE135A-8E78-4CE3-86AC-FA2E9706314E}"/>
                </a:ext>
              </a:extLst>
            </p:cNvPr>
            <p:cNvSpPr/>
            <p:nvPr userDrawn="1"/>
          </p:nvSpPr>
          <p:spPr>
            <a:xfrm>
              <a:off x="296506" y="6428506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Caring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DF09F83-5341-4DEB-8AF7-B23D5A5BDA22}"/>
                </a:ext>
              </a:extLst>
            </p:cNvPr>
            <p:cNvSpPr/>
            <p:nvPr userDrawn="1"/>
          </p:nvSpPr>
          <p:spPr>
            <a:xfrm>
              <a:off x="2863515" y="6428506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Curious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3DD11D6-17C5-49FB-9DFC-F5F9001E0499}"/>
                </a:ext>
              </a:extLst>
            </p:cNvPr>
            <p:cNvSpPr/>
            <p:nvPr userDrawn="1"/>
          </p:nvSpPr>
          <p:spPr>
            <a:xfrm>
              <a:off x="4213513" y="6428506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Confident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2731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lues Content 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DD9F-7E70-418E-9805-C3C3C716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375554" cy="78050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5735-C8AA-4957-88CF-462D5B9A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285593"/>
            <a:ext cx="11304587" cy="48913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51C96-0E56-4E84-B7B8-102CE60F4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075911" y="3085056"/>
            <a:ext cx="6858000" cy="70617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06A2994-4A0E-4C2A-AC4F-638956A07C92}"/>
              </a:ext>
            </a:extLst>
          </p:cNvPr>
          <p:cNvGrpSpPr/>
          <p:nvPr userDrawn="1"/>
        </p:nvGrpSpPr>
        <p:grpSpPr>
          <a:xfrm>
            <a:off x="7031180" y="6382249"/>
            <a:ext cx="5160820" cy="279400"/>
            <a:chOff x="7031180" y="6382249"/>
            <a:chExt cx="5160820" cy="279400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507DE01B-B99A-4DE5-957D-93AA785E6360}"/>
                </a:ext>
              </a:extLst>
            </p:cNvPr>
            <p:cNvSpPr/>
            <p:nvPr userDrawn="1"/>
          </p:nvSpPr>
          <p:spPr>
            <a:xfrm rot="16200000">
              <a:off x="11911983" y="6381631"/>
              <a:ext cx="279399" cy="280635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9A707E8-BBB1-47DE-A24C-5B8303158FFE}"/>
                </a:ext>
              </a:extLst>
            </p:cNvPr>
            <p:cNvSpPr/>
            <p:nvPr userDrawn="1"/>
          </p:nvSpPr>
          <p:spPr>
            <a:xfrm>
              <a:off x="7031180" y="6382249"/>
              <a:ext cx="1267503" cy="279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84F88E3-93A3-4CF4-9DD0-07D70DF8487F}"/>
                </a:ext>
              </a:extLst>
            </p:cNvPr>
            <p:cNvSpPr/>
            <p:nvPr userDrawn="1"/>
          </p:nvSpPr>
          <p:spPr>
            <a:xfrm>
              <a:off x="8203078" y="6382249"/>
              <a:ext cx="1439689" cy="279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5195940-C1C5-4E1C-86A3-9705624B5E8F}"/>
                </a:ext>
              </a:extLst>
            </p:cNvPr>
            <p:cNvSpPr/>
            <p:nvPr userDrawn="1"/>
          </p:nvSpPr>
          <p:spPr>
            <a:xfrm>
              <a:off x="9524493" y="6382249"/>
              <a:ext cx="1416635" cy="2794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27F0D22-017C-440B-92A4-14D0936315CE}"/>
                </a:ext>
              </a:extLst>
            </p:cNvPr>
            <p:cNvSpPr/>
            <p:nvPr userDrawn="1"/>
          </p:nvSpPr>
          <p:spPr>
            <a:xfrm>
              <a:off x="10829459" y="6382249"/>
              <a:ext cx="1362541" cy="2794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CDFFF83-8180-4D82-A4A8-BDC3ABC9B6DA}"/>
                </a:ext>
              </a:extLst>
            </p:cNvPr>
            <p:cNvSpPr/>
            <p:nvPr userDrawn="1"/>
          </p:nvSpPr>
          <p:spPr>
            <a:xfrm>
              <a:off x="8336147" y="6432739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Inclusive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263D0AD-94FC-4CFF-9931-AC345983BB67}"/>
                </a:ext>
              </a:extLst>
            </p:cNvPr>
            <p:cNvSpPr/>
            <p:nvPr userDrawn="1"/>
          </p:nvSpPr>
          <p:spPr>
            <a:xfrm>
              <a:off x="7077676" y="6432739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Caring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A48C9CA-930C-4756-B97A-CDF634030F6E}"/>
                </a:ext>
              </a:extLst>
            </p:cNvPr>
            <p:cNvSpPr/>
            <p:nvPr userDrawn="1"/>
          </p:nvSpPr>
          <p:spPr>
            <a:xfrm>
              <a:off x="9659109" y="6432739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Curious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E7D33B9-1932-4B20-81F0-9434B5CAEC1D}"/>
                </a:ext>
              </a:extLst>
            </p:cNvPr>
            <p:cNvSpPr/>
            <p:nvPr userDrawn="1"/>
          </p:nvSpPr>
          <p:spPr>
            <a:xfrm>
              <a:off x="11009107" y="6432739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Confident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10667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lues Content 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DD9F-7E70-418E-9805-C3C3C716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375554" cy="78050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5735-C8AA-4957-88CF-462D5B9A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285593"/>
            <a:ext cx="11304587" cy="48913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EAD2C5-39BA-40F0-8F8F-FC6393013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075827" y="3080491"/>
            <a:ext cx="6862479" cy="7108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EBE54E3-8F79-4A40-BC80-EBE4CB089012}"/>
              </a:ext>
            </a:extLst>
          </p:cNvPr>
          <p:cNvGrpSpPr/>
          <p:nvPr userDrawn="1"/>
        </p:nvGrpSpPr>
        <p:grpSpPr>
          <a:xfrm>
            <a:off x="7031180" y="6382249"/>
            <a:ext cx="5160820" cy="279400"/>
            <a:chOff x="7031180" y="6382249"/>
            <a:chExt cx="5160820" cy="279400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FF31AA20-2F00-4593-8C96-DB00EDF57C7D}"/>
                </a:ext>
              </a:extLst>
            </p:cNvPr>
            <p:cNvSpPr/>
            <p:nvPr userDrawn="1"/>
          </p:nvSpPr>
          <p:spPr>
            <a:xfrm rot="16200000">
              <a:off x="11911983" y="6381631"/>
              <a:ext cx="279399" cy="280635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FD44639-5A22-4A9B-ABE8-8BA946C69C10}"/>
                </a:ext>
              </a:extLst>
            </p:cNvPr>
            <p:cNvSpPr/>
            <p:nvPr userDrawn="1"/>
          </p:nvSpPr>
          <p:spPr>
            <a:xfrm>
              <a:off x="7031180" y="6382249"/>
              <a:ext cx="1267503" cy="279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D5BA2D3-C56C-452A-8FB4-179A89CBDD8B}"/>
                </a:ext>
              </a:extLst>
            </p:cNvPr>
            <p:cNvSpPr/>
            <p:nvPr userDrawn="1"/>
          </p:nvSpPr>
          <p:spPr>
            <a:xfrm>
              <a:off x="8203078" y="6382249"/>
              <a:ext cx="1439689" cy="279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28FA544-D62B-42C6-BD95-3F1EDC2BEFF4}"/>
                </a:ext>
              </a:extLst>
            </p:cNvPr>
            <p:cNvSpPr/>
            <p:nvPr userDrawn="1"/>
          </p:nvSpPr>
          <p:spPr>
            <a:xfrm>
              <a:off x="9524493" y="6382249"/>
              <a:ext cx="1416635" cy="2794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3E5B9F6-DD91-499B-BF91-63EC9599106F}"/>
                </a:ext>
              </a:extLst>
            </p:cNvPr>
            <p:cNvSpPr/>
            <p:nvPr userDrawn="1"/>
          </p:nvSpPr>
          <p:spPr>
            <a:xfrm>
              <a:off x="10829459" y="6382249"/>
              <a:ext cx="1362541" cy="2794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6728859-164E-4E13-98ED-607B285BEEE9}"/>
                </a:ext>
              </a:extLst>
            </p:cNvPr>
            <p:cNvSpPr/>
            <p:nvPr userDrawn="1"/>
          </p:nvSpPr>
          <p:spPr>
            <a:xfrm>
              <a:off x="8336147" y="6432739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Inclusive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D6A8A1B-A976-4AC3-A17B-0A39C0062749}"/>
                </a:ext>
              </a:extLst>
            </p:cNvPr>
            <p:cNvSpPr/>
            <p:nvPr userDrawn="1"/>
          </p:nvSpPr>
          <p:spPr>
            <a:xfrm>
              <a:off x="7077676" y="6432739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Caring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6B66980-8A42-4B67-B963-248045B6DC8B}"/>
                </a:ext>
              </a:extLst>
            </p:cNvPr>
            <p:cNvSpPr/>
            <p:nvPr userDrawn="1"/>
          </p:nvSpPr>
          <p:spPr>
            <a:xfrm>
              <a:off x="9659109" y="6432739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Curious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AD826CC-5E0C-4E17-BDCD-4D22464C8CE1}"/>
                </a:ext>
              </a:extLst>
            </p:cNvPr>
            <p:cNvSpPr/>
            <p:nvPr userDrawn="1"/>
          </p:nvSpPr>
          <p:spPr>
            <a:xfrm>
              <a:off x="11009107" y="6432739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Confident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924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CAFF065F-5C22-4147-954E-AC7A83823D81}"/>
              </a:ext>
            </a:extLst>
          </p:cNvPr>
          <p:cNvSpPr/>
          <p:nvPr userDrawn="1"/>
        </p:nvSpPr>
        <p:spPr>
          <a:xfrm rot="5400000">
            <a:off x="1997330" y="-1187706"/>
            <a:ext cx="5137522" cy="9132185"/>
          </a:xfrm>
          <a:prstGeom prst="round2SameRect">
            <a:avLst>
              <a:gd name="adj1" fmla="val 915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5267A-8227-428B-8C3D-A312E75FD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2589376"/>
            <a:ext cx="7392843" cy="1113088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E3CA2-D2C7-49EF-A493-EBD533053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884776"/>
            <a:ext cx="6881648" cy="77765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72A8B72-28F1-438F-B139-3E8DB4318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75" y="809620"/>
            <a:ext cx="5372376" cy="757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D595E7-B8D0-46F7-881F-28A9D624F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04" y="0"/>
            <a:ext cx="2380496" cy="15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27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lues Content 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DD9F-7E70-418E-9805-C3C3C716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375554" cy="78050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5735-C8AA-4957-88CF-462D5B9A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285593"/>
            <a:ext cx="11304587" cy="48913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70A44-FFA3-43A0-AFB9-666B1182E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075913" y="3085057"/>
            <a:ext cx="6858001" cy="7061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6F5B7D0-5215-4984-AA56-A10395BADDAD}"/>
              </a:ext>
            </a:extLst>
          </p:cNvPr>
          <p:cNvGrpSpPr/>
          <p:nvPr userDrawn="1"/>
        </p:nvGrpSpPr>
        <p:grpSpPr>
          <a:xfrm>
            <a:off x="7031180" y="6382249"/>
            <a:ext cx="5160820" cy="279400"/>
            <a:chOff x="7031180" y="6382249"/>
            <a:chExt cx="5160820" cy="279400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30BCC53B-064B-4C64-8B59-BCEE45B25CC2}"/>
                </a:ext>
              </a:extLst>
            </p:cNvPr>
            <p:cNvSpPr/>
            <p:nvPr userDrawn="1"/>
          </p:nvSpPr>
          <p:spPr>
            <a:xfrm rot="16200000">
              <a:off x="11911983" y="6381631"/>
              <a:ext cx="279399" cy="280635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CF5291C-6884-41CB-9A2A-F74DD6A86443}"/>
                </a:ext>
              </a:extLst>
            </p:cNvPr>
            <p:cNvSpPr/>
            <p:nvPr userDrawn="1"/>
          </p:nvSpPr>
          <p:spPr>
            <a:xfrm>
              <a:off x="7031180" y="6382249"/>
              <a:ext cx="1267503" cy="279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4EC8D4C-A93E-47A6-B20E-842B8C361B14}"/>
                </a:ext>
              </a:extLst>
            </p:cNvPr>
            <p:cNvSpPr/>
            <p:nvPr userDrawn="1"/>
          </p:nvSpPr>
          <p:spPr>
            <a:xfrm>
              <a:off x="8203078" y="6382249"/>
              <a:ext cx="1439689" cy="279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A1C3C33-05B2-425D-82AC-8BED34204CCC}"/>
                </a:ext>
              </a:extLst>
            </p:cNvPr>
            <p:cNvSpPr/>
            <p:nvPr userDrawn="1"/>
          </p:nvSpPr>
          <p:spPr>
            <a:xfrm>
              <a:off x="9524493" y="6382249"/>
              <a:ext cx="1416635" cy="2794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CC2A733-9CE3-44DF-8A4B-520ADBFBC231}"/>
                </a:ext>
              </a:extLst>
            </p:cNvPr>
            <p:cNvSpPr/>
            <p:nvPr userDrawn="1"/>
          </p:nvSpPr>
          <p:spPr>
            <a:xfrm>
              <a:off x="10829459" y="6382249"/>
              <a:ext cx="1362541" cy="2794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E35D8C6-BDD0-449A-B005-38BE2772AAD2}"/>
                </a:ext>
              </a:extLst>
            </p:cNvPr>
            <p:cNvSpPr/>
            <p:nvPr userDrawn="1"/>
          </p:nvSpPr>
          <p:spPr>
            <a:xfrm>
              <a:off x="8336147" y="6432739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Inclusive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AC94099-F7ED-4652-B849-D530B4215C7D}"/>
                </a:ext>
              </a:extLst>
            </p:cNvPr>
            <p:cNvSpPr/>
            <p:nvPr userDrawn="1"/>
          </p:nvSpPr>
          <p:spPr>
            <a:xfrm>
              <a:off x="7077676" y="6432739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Caring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236CC4F-D7A3-4262-B609-A69CFC0E3166}"/>
                </a:ext>
              </a:extLst>
            </p:cNvPr>
            <p:cNvSpPr/>
            <p:nvPr userDrawn="1"/>
          </p:nvSpPr>
          <p:spPr>
            <a:xfrm>
              <a:off x="9659109" y="6432739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Curious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1DF62D5-F48D-432D-882D-EB077FE7E310}"/>
                </a:ext>
              </a:extLst>
            </p:cNvPr>
            <p:cNvSpPr/>
            <p:nvPr userDrawn="1"/>
          </p:nvSpPr>
          <p:spPr>
            <a:xfrm>
              <a:off x="11009107" y="6432739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Confident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855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lues Content 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DD9F-7E70-418E-9805-C3C3C716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375554" cy="78050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5735-C8AA-4957-88CF-462D5B9A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285593"/>
            <a:ext cx="11304587" cy="48913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5334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000"/>
            </a:lvl2pPr>
            <a:lvl3pPr marL="80645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6182-E05F-44F1-8F52-F5B587E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4BA-0B52-48D9-B909-1C240E4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F5B7D0-5215-4984-AA56-A10395BADDAD}"/>
              </a:ext>
            </a:extLst>
          </p:cNvPr>
          <p:cNvGrpSpPr/>
          <p:nvPr userDrawn="1"/>
        </p:nvGrpSpPr>
        <p:grpSpPr>
          <a:xfrm>
            <a:off x="7031180" y="6382249"/>
            <a:ext cx="5160820" cy="279400"/>
            <a:chOff x="7031180" y="6382249"/>
            <a:chExt cx="5160820" cy="279400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30BCC53B-064B-4C64-8B59-BCEE45B25CC2}"/>
                </a:ext>
              </a:extLst>
            </p:cNvPr>
            <p:cNvSpPr/>
            <p:nvPr userDrawn="1"/>
          </p:nvSpPr>
          <p:spPr>
            <a:xfrm rot="16200000">
              <a:off x="11911983" y="6381631"/>
              <a:ext cx="279399" cy="280635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CF5291C-6884-41CB-9A2A-F74DD6A86443}"/>
                </a:ext>
              </a:extLst>
            </p:cNvPr>
            <p:cNvSpPr/>
            <p:nvPr userDrawn="1"/>
          </p:nvSpPr>
          <p:spPr>
            <a:xfrm>
              <a:off x="7031180" y="6382249"/>
              <a:ext cx="1267503" cy="279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4EC8D4C-A93E-47A6-B20E-842B8C361B14}"/>
                </a:ext>
              </a:extLst>
            </p:cNvPr>
            <p:cNvSpPr/>
            <p:nvPr userDrawn="1"/>
          </p:nvSpPr>
          <p:spPr>
            <a:xfrm>
              <a:off x="8203078" y="6382249"/>
              <a:ext cx="1439689" cy="279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A1C3C33-05B2-425D-82AC-8BED34204CCC}"/>
                </a:ext>
              </a:extLst>
            </p:cNvPr>
            <p:cNvSpPr/>
            <p:nvPr userDrawn="1"/>
          </p:nvSpPr>
          <p:spPr>
            <a:xfrm>
              <a:off x="9524493" y="6382249"/>
              <a:ext cx="1416635" cy="2794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CC2A733-9CE3-44DF-8A4B-520ADBFBC231}"/>
                </a:ext>
              </a:extLst>
            </p:cNvPr>
            <p:cNvSpPr/>
            <p:nvPr userDrawn="1"/>
          </p:nvSpPr>
          <p:spPr>
            <a:xfrm>
              <a:off x="10829459" y="6382249"/>
              <a:ext cx="1362541" cy="2794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E35D8C6-BDD0-449A-B005-38BE2772AAD2}"/>
                </a:ext>
              </a:extLst>
            </p:cNvPr>
            <p:cNvSpPr/>
            <p:nvPr userDrawn="1"/>
          </p:nvSpPr>
          <p:spPr>
            <a:xfrm>
              <a:off x="8336147" y="6432739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Inclusive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AC94099-F7ED-4652-B849-D530B4215C7D}"/>
                </a:ext>
              </a:extLst>
            </p:cNvPr>
            <p:cNvSpPr/>
            <p:nvPr userDrawn="1"/>
          </p:nvSpPr>
          <p:spPr>
            <a:xfrm>
              <a:off x="7077676" y="6432739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Caring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236CC4F-D7A3-4262-B609-A69CFC0E3166}"/>
                </a:ext>
              </a:extLst>
            </p:cNvPr>
            <p:cNvSpPr/>
            <p:nvPr userDrawn="1"/>
          </p:nvSpPr>
          <p:spPr>
            <a:xfrm>
              <a:off x="9659109" y="6432739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Curious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1DF62D5-F48D-432D-882D-EB077FE7E310}"/>
                </a:ext>
              </a:extLst>
            </p:cNvPr>
            <p:cNvSpPr/>
            <p:nvPr userDrawn="1"/>
          </p:nvSpPr>
          <p:spPr>
            <a:xfrm>
              <a:off x="11009107" y="6432739"/>
              <a:ext cx="1055277" cy="183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Confident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0980EDF-7242-46C2-8198-D0AF1A819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2999" b="75924"/>
          <a:stretch/>
        </p:blipFill>
        <p:spPr>
          <a:xfrm rot="16200000">
            <a:off x="-3083747" y="3068076"/>
            <a:ext cx="6873672" cy="70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30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19E4-3F3D-458D-B121-BD10FF212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1"/>
            <a:ext cx="10721613" cy="54510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CE0F5-62B4-4D78-92EC-A997FC10B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375" y="1123406"/>
            <a:ext cx="5296222" cy="492469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CE5AF-6CCB-445C-92D8-EF2FEF78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431A2-B151-45F1-9EEA-39D0E1F4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662E033-433E-4CD6-AA71-BE73D828C9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595739" y="1123406"/>
            <a:ext cx="5296223" cy="492469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6D8E47-F751-4548-86C2-5DD0ABED3104}"/>
              </a:ext>
            </a:extLst>
          </p:cNvPr>
          <p:cNvCxnSpPr>
            <a:cxnSpLocks/>
          </p:cNvCxnSpPr>
          <p:nvPr userDrawn="1"/>
        </p:nvCxnSpPr>
        <p:spPr>
          <a:xfrm>
            <a:off x="6252755" y="992778"/>
            <a:ext cx="0" cy="518595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3443D35-E638-4555-BFA0-36F316826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075827" y="3080491"/>
            <a:ext cx="6862479" cy="71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84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19E4-3F3D-458D-B121-BD10FF212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1"/>
            <a:ext cx="10721613" cy="54510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CE0F5-62B4-4D78-92EC-A997FC10B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375" y="1123406"/>
            <a:ext cx="5296222" cy="492469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CE5AF-6CCB-445C-92D8-EF2FEF78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431A2-B151-45F1-9EEA-39D0E1F4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662E033-433E-4CD6-AA71-BE73D828C9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595739" y="1123406"/>
            <a:ext cx="5296223" cy="492469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6D8E47-F751-4548-86C2-5DD0ABED3104}"/>
              </a:ext>
            </a:extLst>
          </p:cNvPr>
          <p:cNvCxnSpPr>
            <a:cxnSpLocks/>
          </p:cNvCxnSpPr>
          <p:nvPr userDrawn="1"/>
        </p:nvCxnSpPr>
        <p:spPr>
          <a:xfrm>
            <a:off x="6252755" y="992778"/>
            <a:ext cx="0" cy="518595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B058943C-69AA-4519-8DB6-82F501936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075911" y="3085056"/>
            <a:ext cx="6858000" cy="70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11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19E4-3F3D-458D-B121-BD10FF212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1"/>
            <a:ext cx="10721613" cy="54510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CE0F5-62B4-4D78-92EC-A997FC10B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375" y="1123406"/>
            <a:ext cx="5296222" cy="492469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CE5AF-6CCB-445C-92D8-EF2FEF78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431A2-B151-45F1-9EEA-39D0E1F4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662E033-433E-4CD6-AA71-BE73D828C9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595739" y="1123406"/>
            <a:ext cx="5296223" cy="492469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6D8E47-F751-4548-86C2-5DD0ABED3104}"/>
              </a:ext>
            </a:extLst>
          </p:cNvPr>
          <p:cNvCxnSpPr>
            <a:cxnSpLocks/>
          </p:cNvCxnSpPr>
          <p:nvPr userDrawn="1"/>
        </p:nvCxnSpPr>
        <p:spPr>
          <a:xfrm>
            <a:off x="6252755" y="992778"/>
            <a:ext cx="0" cy="5185954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C5812B8-299C-4B4E-A700-D63D99487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075913" y="3085057"/>
            <a:ext cx="6858001" cy="70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794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DD4EB05-D87C-41F2-89B8-BAFA50E7A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232" t="127" r="23936" b="-2601"/>
          <a:stretch/>
        </p:blipFill>
        <p:spPr>
          <a:xfrm rot="5400000">
            <a:off x="2648396" y="-2663766"/>
            <a:ext cx="6864472" cy="12192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D8F7B1-0189-4774-ABC6-C11810D26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296864"/>
            <a:ext cx="4310549" cy="1414242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85C41-1284-4503-B741-4C942BD2F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374" y="1901228"/>
            <a:ext cx="4310550" cy="419175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574EB-ABDF-4CE3-8B06-A839E5A6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6511" y="6315050"/>
            <a:ext cx="2811143" cy="2460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30142-EEA3-4C96-A3FB-A3FCBF3E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6FAE6-954B-4E5B-A3D3-280BDDAEA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934544" y="3100498"/>
            <a:ext cx="3967658" cy="1188874"/>
          </a:xfrm>
          <a:prstGeom prst="round2Same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C782690-DA7C-480B-B0F2-B317D31FB98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755901" y="2"/>
            <a:ext cx="6436098" cy="6119569"/>
          </a:xfrm>
          <a:custGeom>
            <a:avLst/>
            <a:gdLst>
              <a:gd name="connsiteX0" fmla="*/ 6116939 w 6436098"/>
              <a:gd name="connsiteY0" fmla="*/ 0 h 6119569"/>
              <a:gd name="connsiteX1" fmla="*/ 6436098 w 6436098"/>
              <a:gd name="connsiteY1" fmla="*/ 0 h 6119569"/>
              <a:gd name="connsiteX2" fmla="*/ 6436098 w 6436098"/>
              <a:gd name="connsiteY2" fmla="*/ 293545 h 6119569"/>
              <a:gd name="connsiteX3" fmla="*/ 6433464 w 6436098"/>
              <a:gd name="connsiteY3" fmla="*/ 293811 h 6119569"/>
              <a:gd name="connsiteX4" fmla="*/ 6136436 w 6436098"/>
              <a:gd name="connsiteY4" fmla="*/ 658267 h 6119569"/>
              <a:gd name="connsiteX5" fmla="*/ 6136436 w 6436098"/>
              <a:gd name="connsiteY5" fmla="*/ 5747557 h 6119569"/>
              <a:gd name="connsiteX6" fmla="*/ 5764423 w 6436098"/>
              <a:gd name="connsiteY6" fmla="*/ 6119569 h 6119569"/>
              <a:gd name="connsiteX7" fmla="*/ 372012 w 6436098"/>
              <a:gd name="connsiteY7" fmla="*/ 6119569 h 6119569"/>
              <a:gd name="connsiteX8" fmla="*/ 0 w 6436098"/>
              <a:gd name="connsiteY8" fmla="*/ 5747557 h 6119569"/>
              <a:gd name="connsiteX9" fmla="*/ 0 w 6436098"/>
              <a:gd name="connsiteY9" fmla="*/ 651837 h 6119569"/>
              <a:gd name="connsiteX10" fmla="*/ 372012 w 6436098"/>
              <a:gd name="connsiteY10" fmla="*/ 279825 h 6119569"/>
              <a:gd name="connsiteX11" fmla="*/ 5757862 w 6436098"/>
              <a:gd name="connsiteY11" fmla="*/ 279825 h 6119569"/>
              <a:gd name="connsiteX12" fmla="*/ 5757862 w 6436098"/>
              <a:gd name="connsiteY12" fmla="*/ 279693 h 6119569"/>
              <a:gd name="connsiteX13" fmla="*/ 6100645 w 6436098"/>
              <a:gd name="connsiteY13" fmla="*/ 52500 h 611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36098" h="6119569">
                <a:moveTo>
                  <a:pt x="6116939" y="0"/>
                </a:moveTo>
                <a:lnTo>
                  <a:pt x="6436098" y="0"/>
                </a:lnTo>
                <a:lnTo>
                  <a:pt x="6436098" y="293545"/>
                </a:lnTo>
                <a:lnTo>
                  <a:pt x="6433464" y="293811"/>
                </a:lnTo>
                <a:cubicBezTo>
                  <a:pt x="6263927" y="328493"/>
                  <a:pt x="6136436" y="478461"/>
                  <a:pt x="6136436" y="658267"/>
                </a:cubicBezTo>
                <a:lnTo>
                  <a:pt x="6136436" y="5747557"/>
                </a:lnTo>
                <a:cubicBezTo>
                  <a:pt x="6136436" y="5953049"/>
                  <a:pt x="5969916" y="6119569"/>
                  <a:pt x="5764423" y="6119569"/>
                </a:cubicBezTo>
                <a:lnTo>
                  <a:pt x="372012" y="6119569"/>
                </a:lnTo>
                <a:cubicBezTo>
                  <a:pt x="166520" y="6119569"/>
                  <a:pt x="0" y="5953049"/>
                  <a:pt x="0" y="5747557"/>
                </a:cubicBezTo>
                <a:lnTo>
                  <a:pt x="0" y="651837"/>
                </a:lnTo>
                <a:cubicBezTo>
                  <a:pt x="0" y="446344"/>
                  <a:pt x="166520" y="279825"/>
                  <a:pt x="372012" y="279825"/>
                </a:cubicBezTo>
                <a:lnTo>
                  <a:pt x="5757862" y="279825"/>
                </a:lnTo>
                <a:lnTo>
                  <a:pt x="5757862" y="279693"/>
                </a:lnTo>
                <a:cubicBezTo>
                  <a:pt x="5911982" y="279693"/>
                  <a:pt x="6044179" y="186026"/>
                  <a:pt x="6100645" y="5250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on icon to insert picture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065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3">
            <a:extLst>
              <a:ext uri="{FF2B5EF4-FFF2-40B4-BE49-F238E27FC236}">
                <a16:creationId xmlns:a16="http://schemas.microsoft.com/office/drawing/2014/main" id="{1158B33B-0437-4A8B-8233-41E494C8AF78}"/>
              </a:ext>
            </a:extLst>
          </p:cNvPr>
          <p:cNvSpPr/>
          <p:nvPr/>
        </p:nvSpPr>
        <p:spPr>
          <a:xfrm>
            <a:off x="284343" y="281420"/>
            <a:ext cx="6808953" cy="5948858"/>
          </a:xfrm>
          <a:custGeom>
            <a:avLst/>
            <a:gdLst>
              <a:gd name="connsiteX0" fmla="*/ 6001215 w 6808952"/>
              <a:gd name="connsiteY0" fmla="*/ 15441 h 5948858"/>
              <a:gd name="connsiteX1" fmla="*/ 6802044 w 6808952"/>
              <a:gd name="connsiteY1" fmla="*/ 803387 h 5948858"/>
              <a:gd name="connsiteX2" fmla="*/ 6802044 w 6808952"/>
              <a:gd name="connsiteY2" fmla="*/ 5152725 h 5948858"/>
              <a:gd name="connsiteX3" fmla="*/ 6001215 w 6808952"/>
              <a:gd name="connsiteY3" fmla="*/ 5940671 h 5948858"/>
              <a:gd name="connsiteX4" fmla="*/ 816522 w 6808952"/>
              <a:gd name="connsiteY4" fmla="*/ 5940671 h 5948858"/>
              <a:gd name="connsiteX5" fmla="*/ 15693 w 6808952"/>
              <a:gd name="connsiteY5" fmla="*/ 5152725 h 5948858"/>
              <a:gd name="connsiteX6" fmla="*/ 15693 w 6808952"/>
              <a:gd name="connsiteY6" fmla="*/ 803387 h 5948858"/>
              <a:gd name="connsiteX7" fmla="*/ 816522 w 6808952"/>
              <a:gd name="connsiteY7" fmla="*/ 15441 h 59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8952" h="5948858">
                <a:moveTo>
                  <a:pt x="6001215" y="15441"/>
                </a:moveTo>
                <a:cubicBezTo>
                  <a:pt x="6443501" y="15441"/>
                  <a:pt x="6802044" y="368216"/>
                  <a:pt x="6802044" y="803387"/>
                </a:cubicBezTo>
                <a:lnTo>
                  <a:pt x="6802044" y="5152725"/>
                </a:lnTo>
                <a:cubicBezTo>
                  <a:pt x="6802044" y="5587896"/>
                  <a:pt x="6443501" y="5940671"/>
                  <a:pt x="6001215" y="5940671"/>
                </a:cubicBezTo>
                <a:lnTo>
                  <a:pt x="816522" y="5940671"/>
                </a:lnTo>
                <a:cubicBezTo>
                  <a:pt x="374237" y="5940671"/>
                  <a:pt x="15693" y="5587896"/>
                  <a:pt x="15693" y="5152725"/>
                </a:cubicBezTo>
                <a:lnTo>
                  <a:pt x="15693" y="803387"/>
                </a:lnTo>
                <a:cubicBezTo>
                  <a:pt x="15693" y="368216"/>
                  <a:pt x="374237" y="15441"/>
                  <a:pt x="816522" y="15441"/>
                </a:cubicBezTo>
                <a:close/>
              </a:path>
            </a:pathLst>
          </a:custGeom>
          <a:solidFill>
            <a:schemeClr val="accent2"/>
          </a:solidFill>
          <a:ln w="141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B8BECCD-2116-417F-BE78-666B92526D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316153" y="4650377"/>
            <a:ext cx="4575810" cy="1567544"/>
          </a:xfrm>
          <a:custGeom>
            <a:avLst/>
            <a:gdLst>
              <a:gd name="connsiteX0" fmla="*/ 539972 w 4575810"/>
              <a:gd name="connsiteY0" fmla="*/ 0 h 1787366"/>
              <a:gd name="connsiteX1" fmla="*/ 4035838 w 4575810"/>
              <a:gd name="connsiteY1" fmla="*/ 0 h 1787366"/>
              <a:gd name="connsiteX2" fmla="*/ 4575810 w 4575810"/>
              <a:gd name="connsiteY2" fmla="*/ 539972 h 1787366"/>
              <a:gd name="connsiteX3" fmla="*/ 4575810 w 4575810"/>
              <a:gd name="connsiteY3" fmla="*/ 1247394 h 1787366"/>
              <a:gd name="connsiteX4" fmla="*/ 4035838 w 4575810"/>
              <a:gd name="connsiteY4" fmla="*/ 1787366 h 1787366"/>
              <a:gd name="connsiteX5" fmla="*/ 539972 w 4575810"/>
              <a:gd name="connsiteY5" fmla="*/ 1787366 h 1787366"/>
              <a:gd name="connsiteX6" fmla="*/ 0 w 4575810"/>
              <a:gd name="connsiteY6" fmla="*/ 1247394 h 1787366"/>
              <a:gd name="connsiteX7" fmla="*/ 0 w 4575810"/>
              <a:gd name="connsiteY7" fmla="*/ 539972 h 1787366"/>
              <a:gd name="connsiteX8" fmla="*/ 539972 w 4575810"/>
              <a:gd name="connsiteY8" fmla="*/ 0 h 178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5810" h="1787366">
                <a:moveTo>
                  <a:pt x="539972" y="0"/>
                </a:moveTo>
                <a:lnTo>
                  <a:pt x="4035838" y="0"/>
                </a:lnTo>
                <a:cubicBezTo>
                  <a:pt x="4334056" y="0"/>
                  <a:pt x="4575810" y="241754"/>
                  <a:pt x="4575810" y="539972"/>
                </a:cubicBezTo>
                <a:lnTo>
                  <a:pt x="4575810" y="1247394"/>
                </a:lnTo>
                <a:cubicBezTo>
                  <a:pt x="4575810" y="1545612"/>
                  <a:pt x="4334056" y="1787366"/>
                  <a:pt x="4035838" y="1787366"/>
                </a:cubicBezTo>
                <a:lnTo>
                  <a:pt x="539972" y="1787366"/>
                </a:lnTo>
                <a:cubicBezTo>
                  <a:pt x="241753" y="1787366"/>
                  <a:pt x="0" y="1545612"/>
                  <a:pt x="0" y="1247394"/>
                </a:cubicBezTo>
                <a:lnTo>
                  <a:pt x="0" y="539972"/>
                </a:lnTo>
                <a:cubicBezTo>
                  <a:pt x="0" y="241753"/>
                  <a:pt x="241753" y="0"/>
                  <a:pt x="539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on icon to insert picture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8F7B1-0189-4774-ABC6-C11810D26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640078"/>
            <a:ext cx="6218373" cy="1071027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heading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531F086-C82B-4A49-BD0F-2E5CBECDF4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16153" y="296861"/>
            <a:ext cx="4575810" cy="3995185"/>
          </a:xfrm>
          <a:custGeom>
            <a:avLst/>
            <a:gdLst>
              <a:gd name="connsiteX0" fmla="*/ 539972 w 4575810"/>
              <a:gd name="connsiteY0" fmla="*/ 0 h 4060507"/>
              <a:gd name="connsiteX1" fmla="*/ 4035838 w 4575810"/>
              <a:gd name="connsiteY1" fmla="*/ 0 h 4060507"/>
              <a:gd name="connsiteX2" fmla="*/ 4575810 w 4575810"/>
              <a:gd name="connsiteY2" fmla="*/ 539972 h 4060507"/>
              <a:gd name="connsiteX3" fmla="*/ 4575810 w 4575810"/>
              <a:gd name="connsiteY3" fmla="*/ 3520535 h 4060507"/>
              <a:gd name="connsiteX4" fmla="*/ 4035838 w 4575810"/>
              <a:gd name="connsiteY4" fmla="*/ 4060507 h 4060507"/>
              <a:gd name="connsiteX5" fmla="*/ 539972 w 4575810"/>
              <a:gd name="connsiteY5" fmla="*/ 4060507 h 4060507"/>
              <a:gd name="connsiteX6" fmla="*/ 0 w 4575810"/>
              <a:gd name="connsiteY6" fmla="*/ 3520535 h 4060507"/>
              <a:gd name="connsiteX7" fmla="*/ 0 w 4575810"/>
              <a:gd name="connsiteY7" fmla="*/ 539972 h 4060507"/>
              <a:gd name="connsiteX8" fmla="*/ 539972 w 4575810"/>
              <a:gd name="connsiteY8" fmla="*/ 0 h 406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5810" h="4060507">
                <a:moveTo>
                  <a:pt x="539972" y="0"/>
                </a:moveTo>
                <a:lnTo>
                  <a:pt x="4035838" y="0"/>
                </a:lnTo>
                <a:cubicBezTo>
                  <a:pt x="4334056" y="0"/>
                  <a:pt x="4575810" y="241754"/>
                  <a:pt x="4575810" y="539972"/>
                </a:cubicBezTo>
                <a:lnTo>
                  <a:pt x="4575810" y="3520535"/>
                </a:lnTo>
                <a:cubicBezTo>
                  <a:pt x="4575810" y="3818753"/>
                  <a:pt x="4334056" y="4060507"/>
                  <a:pt x="4035838" y="4060507"/>
                </a:cubicBezTo>
                <a:lnTo>
                  <a:pt x="539972" y="4060507"/>
                </a:lnTo>
                <a:cubicBezTo>
                  <a:pt x="241753" y="4060507"/>
                  <a:pt x="0" y="3818753"/>
                  <a:pt x="0" y="3520535"/>
                </a:cubicBezTo>
                <a:lnTo>
                  <a:pt x="0" y="539972"/>
                </a:lnTo>
                <a:cubicBezTo>
                  <a:pt x="0" y="241753"/>
                  <a:pt x="241753" y="0"/>
                  <a:pt x="539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on icon to insert picture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85C41-1284-4503-B741-4C942BD2F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375" y="1901228"/>
            <a:ext cx="6218374" cy="397705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574EB-ABDF-4CE3-8B06-A839E5A6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9741" y="6315050"/>
            <a:ext cx="3887913" cy="2460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30142-EEA3-4C96-A3FB-A3FCBF3E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478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D9C105-F3D0-48C3-8245-4B278A1FD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3A226-DB37-40CA-A837-F0D68760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50F9-5F4D-41A5-BBCA-FF56549BF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63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20E296-2EEF-4700-85ED-3DC6C7B655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2EAE0E3-7EBC-42E3-9E7B-A32F7F6A5C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134" t="25057" b="15341"/>
          <a:stretch/>
        </p:blipFill>
        <p:spPr>
          <a:xfrm>
            <a:off x="-1" y="-2"/>
            <a:ext cx="9506742" cy="6858002"/>
          </a:xfrm>
          <a:prstGeom prst="rect">
            <a:avLst/>
          </a:prstGeom>
        </p:spPr>
      </p:pic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D4BA0C51-975B-4A4C-B377-8F1F6BB960EC}"/>
              </a:ext>
            </a:extLst>
          </p:cNvPr>
          <p:cNvSpPr/>
          <p:nvPr userDrawn="1"/>
        </p:nvSpPr>
        <p:spPr>
          <a:xfrm rot="10800000">
            <a:off x="9506740" y="-1"/>
            <a:ext cx="2685259" cy="1636294"/>
          </a:xfrm>
          <a:prstGeom prst="round1Rect">
            <a:avLst>
              <a:gd name="adj" fmla="val 3333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3D008-2354-46B4-A23F-2EEC5CE779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04" y="0"/>
            <a:ext cx="2380496" cy="1518275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715EAA5-C6C7-4B93-8592-80DA9CADF4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6397948" y="2438400"/>
            <a:ext cx="5794051" cy="4419600"/>
          </a:xfrm>
          <a:custGeom>
            <a:avLst/>
            <a:gdLst>
              <a:gd name="connsiteX0" fmla="*/ 1131963 w 6616666"/>
              <a:gd name="connsiteY0" fmla="*/ 0 h 5047076"/>
              <a:gd name="connsiteX1" fmla="*/ 5993039 w 6616666"/>
              <a:gd name="connsiteY1" fmla="*/ 0 h 5047076"/>
              <a:gd name="connsiteX2" fmla="*/ 6616666 w 6616666"/>
              <a:gd name="connsiteY2" fmla="*/ 623627 h 5047076"/>
              <a:gd name="connsiteX3" fmla="*/ 6616666 w 6616666"/>
              <a:gd name="connsiteY3" fmla="*/ 3741872 h 5047076"/>
              <a:gd name="connsiteX4" fmla="*/ 5993039 w 6616666"/>
              <a:gd name="connsiteY4" fmla="*/ 4365499 h 5047076"/>
              <a:gd name="connsiteX5" fmla="*/ 1142853 w 6616666"/>
              <a:gd name="connsiteY5" fmla="*/ 4365499 h 5047076"/>
              <a:gd name="connsiteX6" fmla="*/ 519226 w 6616666"/>
              <a:gd name="connsiteY6" fmla="*/ 4989125 h 5047076"/>
              <a:gd name="connsiteX7" fmla="*/ 519226 w 6616666"/>
              <a:gd name="connsiteY7" fmla="*/ 5047076 h 5047076"/>
              <a:gd name="connsiteX8" fmla="*/ 0 w 6616666"/>
              <a:gd name="connsiteY8" fmla="*/ 5047076 h 5047076"/>
              <a:gd name="connsiteX9" fmla="*/ 0 w 6616666"/>
              <a:gd name="connsiteY9" fmla="*/ 4342986 h 5047076"/>
              <a:gd name="connsiteX10" fmla="*/ 10394 w 6616666"/>
              <a:gd name="connsiteY10" fmla="*/ 4341938 h 5047076"/>
              <a:gd name="connsiteX11" fmla="*/ 508336 w 6616666"/>
              <a:gd name="connsiteY11" fmla="*/ 3730981 h 5047076"/>
              <a:gd name="connsiteX12" fmla="*/ 508336 w 6616666"/>
              <a:gd name="connsiteY12" fmla="*/ 623627 h 5047076"/>
              <a:gd name="connsiteX13" fmla="*/ 1131963 w 6616666"/>
              <a:gd name="connsiteY13" fmla="*/ 0 h 504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16666" h="5047076">
                <a:moveTo>
                  <a:pt x="1131963" y="0"/>
                </a:moveTo>
                <a:lnTo>
                  <a:pt x="5993039" y="0"/>
                </a:lnTo>
                <a:cubicBezTo>
                  <a:pt x="6337470" y="0"/>
                  <a:pt x="6616666" y="279197"/>
                  <a:pt x="6616666" y="623627"/>
                </a:cubicBezTo>
                <a:lnTo>
                  <a:pt x="6616666" y="3741872"/>
                </a:lnTo>
                <a:cubicBezTo>
                  <a:pt x="6616666" y="4086302"/>
                  <a:pt x="6337470" y="4365499"/>
                  <a:pt x="5993039" y="4365499"/>
                </a:cubicBezTo>
                <a:lnTo>
                  <a:pt x="1142853" y="4365499"/>
                </a:lnTo>
                <a:cubicBezTo>
                  <a:pt x="798423" y="4365499"/>
                  <a:pt x="519226" y="4644695"/>
                  <a:pt x="519226" y="4989125"/>
                </a:cubicBezTo>
                <a:lnTo>
                  <a:pt x="519226" y="5047076"/>
                </a:lnTo>
                <a:lnTo>
                  <a:pt x="0" y="5047076"/>
                </a:lnTo>
                <a:lnTo>
                  <a:pt x="0" y="4342986"/>
                </a:lnTo>
                <a:lnTo>
                  <a:pt x="10394" y="4341938"/>
                </a:lnTo>
                <a:cubicBezTo>
                  <a:pt x="294576" y="4283790"/>
                  <a:pt x="508336" y="4032358"/>
                  <a:pt x="508336" y="3730981"/>
                </a:cubicBezTo>
                <a:lnTo>
                  <a:pt x="508336" y="623627"/>
                </a:lnTo>
                <a:cubicBezTo>
                  <a:pt x="508336" y="279197"/>
                  <a:pt x="787532" y="0"/>
                  <a:pt x="1131963" y="0"/>
                </a:cubicBezTo>
                <a:close/>
              </a:path>
            </a:pathLst>
          </a:custGeom>
        </p:spPr>
        <p:txBody>
          <a:bodyPr wrap="square" numCol="1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5267A-8227-428B-8C3D-A312E75FD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230" y="2650402"/>
            <a:ext cx="4754196" cy="15571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E3CA2-D2C7-49EF-A493-EBD533053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230" y="4391162"/>
            <a:ext cx="4754196" cy="108792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69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5358A-C380-440F-9C03-D3780BF18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" y="0"/>
            <a:ext cx="11875110" cy="659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C3AEC9-25C4-4B13-9D92-2B3E91CBBD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5"/>
          <a:stretch/>
        </p:blipFill>
        <p:spPr>
          <a:xfrm>
            <a:off x="8182733" y="5785549"/>
            <a:ext cx="3726561" cy="829817"/>
          </a:xfrm>
          <a:prstGeom prst="roundRect">
            <a:avLst>
              <a:gd name="adj" fmla="val 24632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5267A-8227-428B-8C3D-A312E75FD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4564" y="2254739"/>
            <a:ext cx="5117612" cy="15571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E3CA2-D2C7-49EF-A493-EBD533053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4564" y="4010571"/>
            <a:ext cx="5117611" cy="108792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ACB211A-7B49-41CB-A03B-37F3448AD5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28" y="774373"/>
            <a:ext cx="5496010" cy="6075123"/>
          </a:xfrm>
          <a:custGeom>
            <a:avLst/>
            <a:gdLst>
              <a:gd name="connsiteX0" fmla="*/ 1342250 w 5590111"/>
              <a:gd name="connsiteY0" fmla="*/ 0 h 6179139"/>
              <a:gd name="connsiteX1" fmla="*/ 4985937 w 5590111"/>
              <a:gd name="connsiteY1" fmla="*/ 0 h 6179139"/>
              <a:gd name="connsiteX2" fmla="*/ 5590111 w 5590111"/>
              <a:gd name="connsiteY2" fmla="*/ 604173 h 6179139"/>
              <a:gd name="connsiteX3" fmla="*/ 5590111 w 5590111"/>
              <a:gd name="connsiteY3" fmla="*/ 4682579 h 6179139"/>
              <a:gd name="connsiteX4" fmla="*/ 4985937 w 5590111"/>
              <a:gd name="connsiteY4" fmla="*/ 5286751 h 6179139"/>
              <a:gd name="connsiteX5" fmla="*/ 1352908 w 5590111"/>
              <a:gd name="connsiteY5" fmla="*/ 5286751 h 6179139"/>
              <a:gd name="connsiteX6" fmla="*/ 1352802 w 5590111"/>
              <a:gd name="connsiteY6" fmla="*/ 5286645 h 6179139"/>
              <a:gd name="connsiteX7" fmla="*/ 748629 w 5590111"/>
              <a:gd name="connsiteY7" fmla="*/ 5890817 h 6179139"/>
              <a:gd name="connsiteX8" fmla="*/ 748629 w 5590111"/>
              <a:gd name="connsiteY8" fmla="*/ 6179139 h 6179139"/>
              <a:gd name="connsiteX9" fmla="*/ 0 w 5590111"/>
              <a:gd name="connsiteY9" fmla="*/ 6179139 h 6179139"/>
              <a:gd name="connsiteX10" fmla="*/ 0 w 5590111"/>
              <a:gd name="connsiteY10" fmla="*/ 5276094 h 6179139"/>
              <a:gd name="connsiteX11" fmla="*/ 133905 w 5590111"/>
              <a:gd name="connsiteY11" fmla="*/ 5276094 h 6179139"/>
              <a:gd name="connsiteX12" fmla="*/ 738078 w 5590111"/>
              <a:gd name="connsiteY12" fmla="*/ 4671921 h 6179139"/>
              <a:gd name="connsiteX13" fmla="*/ 738078 w 5590111"/>
              <a:gd name="connsiteY13" fmla="*/ 604173 h 6179139"/>
              <a:gd name="connsiteX14" fmla="*/ 1342250 w 5590111"/>
              <a:gd name="connsiteY14" fmla="*/ 0 h 617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90111" h="6179139">
                <a:moveTo>
                  <a:pt x="1342250" y="0"/>
                </a:moveTo>
                <a:lnTo>
                  <a:pt x="4985937" y="0"/>
                </a:lnTo>
                <a:cubicBezTo>
                  <a:pt x="5319624" y="0"/>
                  <a:pt x="5590111" y="270487"/>
                  <a:pt x="5590111" y="604173"/>
                </a:cubicBezTo>
                <a:lnTo>
                  <a:pt x="5590111" y="4682579"/>
                </a:lnTo>
                <a:cubicBezTo>
                  <a:pt x="5590111" y="5016264"/>
                  <a:pt x="5319624" y="5286751"/>
                  <a:pt x="4985937" y="5286751"/>
                </a:cubicBezTo>
                <a:lnTo>
                  <a:pt x="1352908" y="5286751"/>
                </a:lnTo>
                <a:lnTo>
                  <a:pt x="1352802" y="5286645"/>
                </a:lnTo>
                <a:cubicBezTo>
                  <a:pt x="1019116" y="5286645"/>
                  <a:pt x="748629" y="5557132"/>
                  <a:pt x="748629" y="5890817"/>
                </a:cubicBezTo>
                <a:lnTo>
                  <a:pt x="748629" y="6179139"/>
                </a:lnTo>
                <a:lnTo>
                  <a:pt x="0" y="6179139"/>
                </a:lnTo>
                <a:lnTo>
                  <a:pt x="0" y="5276094"/>
                </a:lnTo>
                <a:lnTo>
                  <a:pt x="133905" y="5276094"/>
                </a:lnTo>
                <a:cubicBezTo>
                  <a:pt x="467591" y="5276094"/>
                  <a:pt x="738078" y="5005607"/>
                  <a:pt x="738078" y="4671921"/>
                </a:cubicBezTo>
                <a:lnTo>
                  <a:pt x="738078" y="604173"/>
                </a:lnTo>
                <a:cubicBezTo>
                  <a:pt x="738078" y="270487"/>
                  <a:pt x="1008564" y="0"/>
                  <a:pt x="134225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5DF1E0E-2DCC-481E-85DE-1ABF337468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04" y="0"/>
            <a:ext cx="2380496" cy="15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3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20E296-2EEF-4700-85ED-3DC6C7B655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9495D0-75D7-449C-B74E-5D4927E22ECA}"/>
              </a:ext>
            </a:extLst>
          </p:cNvPr>
          <p:cNvSpPr/>
          <p:nvPr userDrawn="1"/>
        </p:nvSpPr>
        <p:spPr>
          <a:xfrm>
            <a:off x="9314481" y="1518275"/>
            <a:ext cx="2877519" cy="53397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97E67EB-E598-45FA-8E1F-736168F84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317" t="16644" r="31367" b="-113"/>
          <a:stretch/>
        </p:blipFill>
        <p:spPr>
          <a:xfrm rot="5400000">
            <a:off x="3074129" y="-2259871"/>
            <a:ext cx="6858000" cy="11377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3D008-2354-46B4-A23F-2EEC5CE779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04" y="0"/>
            <a:ext cx="2380496" cy="151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5267A-8227-428B-8C3D-A312E75FD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801" y="2650402"/>
            <a:ext cx="4754196" cy="15571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E3CA2-D2C7-49EF-A493-EBD533053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801" y="4391162"/>
            <a:ext cx="4754196" cy="108792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07BF16E9-A463-4309-8313-1D509F8523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6397948" y="2438400"/>
            <a:ext cx="5794051" cy="4419600"/>
          </a:xfrm>
          <a:custGeom>
            <a:avLst/>
            <a:gdLst>
              <a:gd name="connsiteX0" fmla="*/ 1131963 w 6616666"/>
              <a:gd name="connsiteY0" fmla="*/ 0 h 5047076"/>
              <a:gd name="connsiteX1" fmla="*/ 5993039 w 6616666"/>
              <a:gd name="connsiteY1" fmla="*/ 0 h 5047076"/>
              <a:gd name="connsiteX2" fmla="*/ 6616666 w 6616666"/>
              <a:gd name="connsiteY2" fmla="*/ 623627 h 5047076"/>
              <a:gd name="connsiteX3" fmla="*/ 6616666 w 6616666"/>
              <a:gd name="connsiteY3" fmla="*/ 3741872 h 5047076"/>
              <a:gd name="connsiteX4" fmla="*/ 5993039 w 6616666"/>
              <a:gd name="connsiteY4" fmla="*/ 4365499 h 5047076"/>
              <a:gd name="connsiteX5" fmla="*/ 1142853 w 6616666"/>
              <a:gd name="connsiteY5" fmla="*/ 4365499 h 5047076"/>
              <a:gd name="connsiteX6" fmla="*/ 519226 w 6616666"/>
              <a:gd name="connsiteY6" fmla="*/ 4989125 h 5047076"/>
              <a:gd name="connsiteX7" fmla="*/ 519226 w 6616666"/>
              <a:gd name="connsiteY7" fmla="*/ 5047076 h 5047076"/>
              <a:gd name="connsiteX8" fmla="*/ 0 w 6616666"/>
              <a:gd name="connsiteY8" fmla="*/ 5047076 h 5047076"/>
              <a:gd name="connsiteX9" fmla="*/ 0 w 6616666"/>
              <a:gd name="connsiteY9" fmla="*/ 4342986 h 5047076"/>
              <a:gd name="connsiteX10" fmla="*/ 10394 w 6616666"/>
              <a:gd name="connsiteY10" fmla="*/ 4341938 h 5047076"/>
              <a:gd name="connsiteX11" fmla="*/ 508336 w 6616666"/>
              <a:gd name="connsiteY11" fmla="*/ 3730981 h 5047076"/>
              <a:gd name="connsiteX12" fmla="*/ 508336 w 6616666"/>
              <a:gd name="connsiteY12" fmla="*/ 623627 h 5047076"/>
              <a:gd name="connsiteX13" fmla="*/ 1131963 w 6616666"/>
              <a:gd name="connsiteY13" fmla="*/ 0 h 504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16666" h="5047076">
                <a:moveTo>
                  <a:pt x="1131963" y="0"/>
                </a:moveTo>
                <a:lnTo>
                  <a:pt x="5993039" y="0"/>
                </a:lnTo>
                <a:cubicBezTo>
                  <a:pt x="6337470" y="0"/>
                  <a:pt x="6616666" y="279197"/>
                  <a:pt x="6616666" y="623627"/>
                </a:cubicBezTo>
                <a:lnTo>
                  <a:pt x="6616666" y="3741872"/>
                </a:lnTo>
                <a:cubicBezTo>
                  <a:pt x="6616666" y="4086302"/>
                  <a:pt x="6337470" y="4365499"/>
                  <a:pt x="5993039" y="4365499"/>
                </a:cubicBezTo>
                <a:lnTo>
                  <a:pt x="1142853" y="4365499"/>
                </a:lnTo>
                <a:cubicBezTo>
                  <a:pt x="798423" y="4365499"/>
                  <a:pt x="519226" y="4644695"/>
                  <a:pt x="519226" y="4989125"/>
                </a:cubicBezTo>
                <a:lnTo>
                  <a:pt x="519226" y="5047076"/>
                </a:lnTo>
                <a:lnTo>
                  <a:pt x="0" y="5047076"/>
                </a:lnTo>
                <a:lnTo>
                  <a:pt x="0" y="4342986"/>
                </a:lnTo>
                <a:lnTo>
                  <a:pt x="10394" y="4341938"/>
                </a:lnTo>
                <a:cubicBezTo>
                  <a:pt x="294576" y="4283790"/>
                  <a:pt x="508336" y="4032358"/>
                  <a:pt x="508336" y="3730981"/>
                </a:cubicBezTo>
                <a:lnTo>
                  <a:pt x="508336" y="623627"/>
                </a:lnTo>
                <a:cubicBezTo>
                  <a:pt x="508336" y="279197"/>
                  <a:pt x="787532" y="0"/>
                  <a:pt x="1131963" y="0"/>
                </a:cubicBezTo>
                <a:close/>
              </a:path>
            </a:pathLst>
          </a:custGeom>
        </p:spPr>
        <p:txBody>
          <a:bodyPr wrap="square" numCol="1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22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D3723A-2F82-4243-81A1-5EBCCA252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846" y="4667708"/>
            <a:ext cx="5372376" cy="2204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131780-A454-4B5D-A857-2C52B140F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6" b="412"/>
          <a:stretch/>
        </p:blipFill>
        <p:spPr>
          <a:xfrm rot="5400000">
            <a:off x="-40293" y="26223"/>
            <a:ext cx="6872071" cy="6791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5267A-8227-428B-8C3D-A312E75FD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452" y="1895195"/>
            <a:ext cx="4553047" cy="141267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E3CA2-D2C7-49EF-A493-EBD533053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452" y="3550131"/>
            <a:ext cx="4553047" cy="986956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698DA0-1EDF-4452-944A-8B059C9FB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38" y="-4"/>
            <a:ext cx="5372376" cy="7578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74E90F-9FD5-46FB-8382-51A7238620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04" y="0"/>
            <a:ext cx="2380496" cy="1518275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5D1DA6E-6917-4181-9EA5-D732727224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2414" y="1691630"/>
            <a:ext cx="6519586" cy="5166370"/>
          </a:xfrm>
          <a:custGeom>
            <a:avLst/>
            <a:gdLst>
              <a:gd name="connsiteX0" fmla="*/ 615976 w 6519586"/>
              <a:gd name="connsiteY0" fmla="*/ 0 h 5166370"/>
              <a:gd name="connsiteX1" fmla="*/ 5417420 w 6519586"/>
              <a:gd name="connsiteY1" fmla="*/ 0 h 5166370"/>
              <a:gd name="connsiteX2" fmla="*/ 6033398 w 6519586"/>
              <a:gd name="connsiteY2" fmla="*/ 615976 h 5166370"/>
              <a:gd name="connsiteX3" fmla="*/ 6033398 w 6519586"/>
              <a:gd name="connsiteY3" fmla="*/ 3685211 h 5166370"/>
              <a:gd name="connsiteX4" fmla="*/ 6409603 w 6519586"/>
              <a:gd name="connsiteY4" fmla="*/ 4252783 h 5166370"/>
              <a:gd name="connsiteX5" fmla="*/ 6519586 w 6519586"/>
              <a:gd name="connsiteY5" fmla="*/ 4286922 h 5166370"/>
              <a:gd name="connsiteX6" fmla="*/ 6519586 w 6519586"/>
              <a:gd name="connsiteY6" fmla="*/ 5166370 h 5166370"/>
              <a:gd name="connsiteX7" fmla="*/ 6022640 w 6519586"/>
              <a:gd name="connsiteY7" fmla="*/ 5166370 h 5166370"/>
              <a:gd name="connsiteX8" fmla="*/ 6022640 w 6519586"/>
              <a:gd name="connsiteY8" fmla="*/ 4928030 h 5166370"/>
              <a:gd name="connsiteX9" fmla="*/ 5406664 w 6519586"/>
              <a:gd name="connsiteY9" fmla="*/ 4312054 h 5166370"/>
              <a:gd name="connsiteX10" fmla="*/ 615976 w 6519586"/>
              <a:gd name="connsiteY10" fmla="*/ 4312054 h 5166370"/>
              <a:gd name="connsiteX11" fmla="*/ 0 w 6519586"/>
              <a:gd name="connsiteY11" fmla="*/ 3696077 h 5166370"/>
              <a:gd name="connsiteX12" fmla="*/ 0 w 6519586"/>
              <a:gd name="connsiteY12" fmla="*/ 615976 h 5166370"/>
              <a:gd name="connsiteX13" fmla="*/ 615976 w 6519586"/>
              <a:gd name="connsiteY13" fmla="*/ 0 h 516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19586" h="5166370">
                <a:moveTo>
                  <a:pt x="615976" y="0"/>
                </a:moveTo>
                <a:lnTo>
                  <a:pt x="5417420" y="0"/>
                </a:lnTo>
                <a:cubicBezTo>
                  <a:pt x="5757626" y="0"/>
                  <a:pt x="6033398" y="275771"/>
                  <a:pt x="6033398" y="615976"/>
                </a:cubicBezTo>
                <a:lnTo>
                  <a:pt x="6033398" y="3685211"/>
                </a:lnTo>
                <a:cubicBezTo>
                  <a:pt x="6033398" y="3940365"/>
                  <a:pt x="6188519" y="4159275"/>
                  <a:pt x="6409603" y="4252783"/>
                </a:cubicBezTo>
                <a:lnTo>
                  <a:pt x="6519586" y="4286922"/>
                </a:lnTo>
                <a:lnTo>
                  <a:pt x="6519586" y="5166370"/>
                </a:lnTo>
                <a:lnTo>
                  <a:pt x="6022640" y="5166370"/>
                </a:lnTo>
                <a:lnTo>
                  <a:pt x="6022640" y="4928030"/>
                </a:lnTo>
                <a:cubicBezTo>
                  <a:pt x="6022640" y="4587825"/>
                  <a:pt x="5746868" y="4312054"/>
                  <a:pt x="5406664" y="4312054"/>
                </a:cubicBezTo>
                <a:lnTo>
                  <a:pt x="615976" y="4312054"/>
                </a:lnTo>
                <a:cubicBezTo>
                  <a:pt x="275771" y="4312054"/>
                  <a:pt x="0" y="4036282"/>
                  <a:pt x="0" y="3696077"/>
                </a:cubicBezTo>
                <a:lnTo>
                  <a:pt x="0" y="615976"/>
                </a:lnTo>
                <a:cubicBezTo>
                  <a:pt x="0" y="275771"/>
                  <a:pt x="275771" y="0"/>
                  <a:pt x="61597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39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" name="Picture 1310">
            <a:extLst>
              <a:ext uri="{FF2B5EF4-FFF2-40B4-BE49-F238E27FC236}">
                <a16:creationId xmlns:a16="http://schemas.microsoft.com/office/drawing/2014/main" id="{C49FA2AF-E1D5-412B-8890-E8A03B00B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13" t="3176" r="2189"/>
          <a:stretch/>
        </p:blipFill>
        <p:spPr>
          <a:xfrm>
            <a:off x="7535008" y="2686501"/>
            <a:ext cx="2277208" cy="3799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867325-8FA7-4580-A476-FD017793F3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0618"/>
            <a:ext cx="12192000" cy="6347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0E3CB-682F-4A22-B2E2-DDFB8EFB9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18" y="1709738"/>
            <a:ext cx="7370618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4D40A-7614-4536-838D-4030E4617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9818" y="4589463"/>
            <a:ext cx="7370618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75F55B-7245-44AF-9A17-07034994F5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04" y="0"/>
            <a:ext cx="2380496" cy="15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7BD5AF-6077-4668-A1AC-93981AC648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EB8381-07DA-4481-A986-AFD72698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296863"/>
            <a:ext cx="8662892" cy="925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04E06-7E4A-451C-99D8-58CF83222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8" y="1502875"/>
            <a:ext cx="11591924" cy="467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7610C-AD9B-42B7-8AF7-84CE90207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9205" y="6315050"/>
            <a:ext cx="7188450" cy="246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54A70-2501-4D15-8ADC-238383A4B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403" y="6315050"/>
            <a:ext cx="647559" cy="246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 |  </a:t>
            </a:r>
            <a:fld id="{BEE950F9-5F4D-41A5-BBCA-FF56549BF0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89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96" r:id="rId2"/>
    <p:sldLayoutId id="2147483670" r:id="rId3"/>
    <p:sldLayoutId id="2147483774" r:id="rId4"/>
    <p:sldLayoutId id="2147483665" r:id="rId5"/>
    <p:sldLayoutId id="2147483669" r:id="rId6"/>
    <p:sldLayoutId id="2147483798" r:id="rId7"/>
    <p:sldLayoutId id="2147483649" r:id="rId8"/>
    <p:sldLayoutId id="2147483651" r:id="rId9"/>
    <p:sldLayoutId id="2147483795" r:id="rId10"/>
    <p:sldLayoutId id="2147483668" r:id="rId11"/>
    <p:sldLayoutId id="2147483772" r:id="rId12"/>
    <p:sldLayoutId id="2147483654" r:id="rId13"/>
    <p:sldLayoutId id="2147483736" r:id="rId14"/>
    <p:sldLayoutId id="2147483735" r:id="rId15"/>
    <p:sldLayoutId id="2147483734" r:id="rId16"/>
    <p:sldLayoutId id="2147483667" r:id="rId17"/>
    <p:sldLayoutId id="2147483737" r:id="rId18"/>
    <p:sldLayoutId id="2147483660" r:id="rId19"/>
    <p:sldLayoutId id="2147483650" r:id="rId20"/>
    <p:sldLayoutId id="2147483661" r:id="rId21"/>
    <p:sldLayoutId id="2147483662" r:id="rId22"/>
    <p:sldLayoutId id="2147483663" r:id="rId23"/>
    <p:sldLayoutId id="2147483664" r:id="rId24"/>
    <p:sldLayoutId id="2147483786" r:id="rId25"/>
    <p:sldLayoutId id="2147483788" r:id="rId26"/>
    <p:sldLayoutId id="2147483785" r:id="rId27"/>
    <p:sldLayoutId id="2147483789" r:id="rId28"/>
    <p:sldLayoutId id="2147483791" r:id="rId29"/>
    <p:sldLayoutId id="2147483790" r:id="rId30"/>
    <p:sldLayoutId id="2147483792" r:id="rId31"/>
    <p:sldLayoutId id="2147483793" r:id="rId32"/>
    <p:sldLayoutId id="2147483794" r:id="rId33"/>
    <p:sldLayoutId id="2147483776" r:id="rId34"/>
    <p:sldLayoutId id="2147483775" r:id="rId35"/>
    <p:sldLayoutId id="2147483777" r:id="rId36"/>
    <p:sldLayoutId id="2147483781" r:id="rId37"/>
    <p:sldLayoutId id="2147483779" r:id="rId38"/>
    <p:sldLayoutId id="2147483778" r:id="rId39"/>
    <p:sldLayoutId id="2147483780" r:id="rId40"/>
    <p:sldLayoutId id="2147483782" r:id="rId41"/>
    <p:sldLayoutId id="2147483652" r:id="rId42"/>
    <p:sldLayoutId id="2147483703" r:id="rId43"/>
    <p:sldLayoutId id="2147483770" r:id="rId44"/>
    <p:sldLayoutId id="2147483675" r:id="rId45"/>
    <p:sldLayoutId id="2147483676" r:id="rId46"/>
    <p:sldLayoutId id="2147483672" r:id="rId4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91">
          <p15:clr>
            <a:srgbClr val="F26B43"/>
          </p15:clr>
        </p15:guide>
        <p15:guide id="3" pos="189">
          <p15:clr>
            <a:srgbClr val="F26B43"/>
          </p15:clr>
        </p15:guide>
        <p15:guide id="5" pos="370">
          <p15:clr>
            <a:srgbClr val="F26B43"/>
          </p15:clr>
        </p15:guide>
        <p15:guide id="6" pos="7300">
          <p15:clr>
            <a:srgbClr val="F26B43"/>
          </p15:clr>
        </p15:guide>
        <p15:guide id="7" orient="horz" pos="185">
          <p15:clr>
            <a:srgbClr val="F26B43"/>
          </p15:clr>
        </p15:guide>
        <p15:guide id="8" orient="horz" pos="41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svg"/><Relationship Id="rId26" Type="http://schemas.openxmlformats.org/officeDocument/2006/relationships/image" Target="../media/image79.svg"/><Relationship Id="rId3" Type="http://schemas.openxmlformats.org/officeDocument/2006/relationships/diagramLayout" Target="../diagrams/layout2.xml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2" Type="http://schemas.openxmlformats.org/officeDocument/2006/relationships/diagramData" Target="../diagrams/data2.xml"/><Relationship Id="rId16" Type="http://schemas.openxmlformats.org/officeDocument/2006/relationships/image" Target="../media/image69.svg"/><Relationship Id="rId20" Type="http://schemas.openxmlformats.org/officeDocument/2006/relationships/image" Target="../media/image73.svg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11" Type="http://schemas.openxmlformats.org/officeDocument/2006/relationships/image" Target="../media/image64.png"/><Relationship Id="rId24" Type="http://schemas.openxmlformats.org/officeDocument/2006/relationships/image" Target="../media/image77.svg"/><Relationship Id="rId5" Type="http://schemas.openxmlformats.org/officeDocument/2006/relationships/diagramColors" Target="../diagrams/colors2.xml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sv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2.png"/><Relationship Id="rId14" Type="http://schemas.openxmlformats.org/officeDocument/2006/relationships/image" Target="../media/image67.svg"/><Relationship Id="rId22" Type="http://schemas.openxmlformats.org/officeDocument/2006/relationships/image" Target="../media/image75.svg"/><Relationship Id="rId27" Type="http://schemas.openxmlformats.org/officeDocument/2006/relationships/image" Target="../media/image80.png"/><Relationship Id="rId30" Type="http://schemas.openxmlformats.org/officeDocument/2006/relationships/image" Target="../media/image8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3838-9F1D-4D4C-9FAC-4274C3390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920" y="2452447"/>
            <a:ext cx="5508625" cy="1557196"/>
          </a:xfrm>
        </p:spPr>
        <p:txBody>
          <a:bodyPr>
            <a:normAutofit fontScale="90000"/>
          </a:bodyPr>
          <a:lstStyle/>
          <a:p>
            <a:r>
              <a:rPr lang="en-GB" dirty="0"/>
              <a:t>Kent and Medway Mental Health NHS Trust</a:t>
            </a:r>
            <a:br>
              <a:rPr lang="en-GB" dirty="0"/>
            </a:br>
            <a:r>
              <a:rPr lang="en-GB" sz="3200" dirty="0"/>
              <a:t>Placements in Psychiatry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11846-9F9A-4CDE-8F1A-183DCF702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21" y="4212696"/>
            <a:ext cx="5508624" cy="1557196"/>
          </a:xfrm>
        </p:spPr>
        <p:txBody>
          <a:bodyPr>
            <a:normAutofit/>
          </a:bodyPr>
          <a:lstStyle/>
          <a:p>
            <a:r>
              <a:rPr lang="en-GB" dirty="0"/>
              <a:t>Dr Carolina </a:t>
            </a:r>
            <a:r>
              <a:rPr lang="en-GB" dirty="0" err="1"/>
              <a:t>Pressanto</a:t>
            </a:r>
            <a:endParaRPr lang="en-GB" dirty="0"/>
          </a:p>
          <a:p>
            <a:r>
              <a:rPr lang="en-GB" sz="1600" i="1" dirty="0"/>
              <a:t>Medical Education Fellow</a:t>
            </a:r>
          </a:p>
          <a:p>
            <a:r>
              <a:rPr lang="en-GB" dirty="0"/>
              <a:t>Dr Ayesha Ejaz</a:t>
            </a:r>
          </a:p>
          <a:p>
            <a:r>
              <a:rPr lang="en-GB" sz="1600" i="1" dirty="0"/>
              <a:t>Foundation Year 1 doctor</a:t>
            </a:r>
          </a:p>
        </p:txBody>
      </p:sp>
    </p:spTree>
    <p:extLst>
      <p:ext uri="{BB962C8B-B14F-4D97-AF65-F5344CB8AC3E}">
        <p14:creationId xmlns:p14="http://schemas.microsoft.com/office/powerpoint/2010/main" val="191852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D770C7FC-73F4-498A-AB73-1AD4ACD341B5}"/>
              </a:ext>
            </a:extLst>
          </p:cNvPr>
          <p:cNvSpPr>
            <a:spLocks noGrp="1"/>
          </p:cNvSpPr>
          <p:nvPr/>
        </p:nvSpPr>
        <p:spPr>
          <a:xfrm>
            <a:off x="443706" y="488950"/>
            <a:ext cx="8700294" cy="1175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My journey so far</a:t>
            </a:r>
            <a:br>
              <a:rPr lang="en-GB" dirty="0"/>
            </a:br>
            <a:r>
              <a:rPr lang="en-GB" sz="2000" dirty="0"/>
              <a:t>Ayesha</a:t>
            </a:r>
          </a:p>
          <a:p>
            <a:r>
              <a:rPr lang="en-GB" sz="2000" dirty="0"/>
              <a:t>ayesha.ejaz2@nhs.net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E0A897-B96F-40F8-B5EE-C0566B7FE14C}"/>
              </a:ext>
            </a:extLst>
          </p:cNvPr>
          <p:cNvGraphicFramePr>
            <a:graphicFrameLocks noGrp="1"/>
          </p:cNvGraphicFramePr>
          <p:nvPr/>
        </p:nvGraphicFramePr>
        <p:xfrm>
          <a:off x="443706" y="1477962"/>
          <a:ext cx="11304588" cy="489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6">
            <a:extLst>
              <a:ext uri="{FF2B5EF4-FFF2-40B4-BE49-F238E27FC236}">
                <a16:creationId xmlns:a16="http://schemas.microsoft.com/office/drawing/2014/main" id="{6ECEEC59-65BB-47E1-8BDD-6C2458E27567}"/>
              </a:ext>
            </a:extLst>
          </p:cNvPr>
          <p:cNvSpPr txBox="1"/>
          <p:nvPr/>
        </p:nvSpPr>
        <p:spPr>
          <a:xfrm>
            <a:off x="875234" y="5704613"/>
            <a:ext cx="692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Next rotations: General Surgery, Paediatrics, Gastroenterology, Haematology</a:t>
            </a:r>
          </a:p>
        </p:txBody>
      </p:sp>
    </p:spTree>
    <p:extLst>
      <p:ext uri="{BB962C8B-B14F-4D97-AF65-F5344CB8AC3E}">
        <p14:creationId xmlns:p14="http://schemas.microsoft.com/office/powerpoint/2010/main" val="140054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1637C-DB80-4321-8678-79939961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rotation – From an F1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C6E05-1C85-4415-805C-BDA71DCFB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06" y="2020376"/>
            <a:ext cx="11304587" cy="2143407"/>
          </a:xfrm>
        </p:spPr>
        <p:txBody>
          <a:bodyPr>
            <a:normAutofit/>
          </a:bodyPr>
          <a:lstStyle/>
          <a:p>
            <a:r>
              <a:rPr lang="en-GB" sz="2400" b="1" dirty="0"/>
              <a:t>Preconceptions</a:t>
            </a:r>
            <a:r>
              <a:rPr lang="en-GB" sz="2400" dirty="0"/>
              <a:t>: similar to how it was as a med student</a:t>
            </a:r>
          </a:p>
          <a:p>
            <a:r>
              <a:rPr lang="en-GB" sz="2400" b="1" dirty="0"/>
              <a:t>The first week: </a:t>
            </a:r>
            <a:r>
              <a:rPr lang="en-GB" sz="2400" dirty="0"/>
              <a:t>learning the ropes and finding your feet</a:t>
            </a:r>
          </a:p>
          <a:p>
            <a:r>
              <a:rPr lang="en-GB" sz="2400" b="1" dirty="0"/>
              <a:t>As the rotation went on</a:t>
            </a:r>
            <a:r>
              <a:rPr lang="en-GB" sz="2400" dirty="0"/>
              <a:t>: Integration into the team and independence</a:t>
            </a:r>
          </a:p>
          <a:p>
            <a:r>
              <a:rPr lang="en-GB" sz="2400" b="1" dirty="0"/>
              <a:t>Other points</a:t>
            </a:r>
            <a:r>
              <a:rPr lang="en-GB" sz="2400" dirty="0"/>
              <a:t>: No on calls or nights</a:t>
            </a:r>
          </a:p>
          <a:p>
            <a:endParaRPr lang="en-GB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91EC33-F572-4B59-9E36-8121FF9D5138}"/>
              </a:ext>
            </a:extLst>
          </p:cNvPr>
          <p:cNvSpPr txBox="1">
            <a:spLocks/>
          </p:cNvSpPr>
          <p:nvPr/>
        </p:nvSpPr>
        <p:spPr>
          <a:xfrm>
            <a:off x="1700784" y="5182155"/>
            <a:ext cx="9517665" cy="780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/>
              <a:t>Takeaway point: psychiatry is what you make of it</a:t>
            </a:r>
          </a:p>
        </p:txBody>
      </p:sp>
    </p:spTree>
    <p:extLst>
      <p:ext uri="{BB962C8B-B14F-4D97-AF65-F5344CB8AC3E}">
        <p14:creationId xmlns:p14="http://schemas.microsoft.com/office/powerpoint/2010/main" val="326417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43D5-D7C0-493B-9E8C-7A888AD4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FAQs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35FEA-D212-4D60-A6DD-EB8DA09DC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Accommodation: </a:t>
            </a:r>
          </a:p>
          <a:p>
            <a:pPr lvl="1"/>
            <a:r>
              <a:rPr lang="en-GB" sz="2400" dirty="0"/>
              <a:t>Margate: Single </a:t>
            </a:r>
            <a:r>
              <a:rPr lang="en-GB" sz="2400" dirty="0" err="1"/>
              <a:t>ensuite</a:t>
            </a:r>
            <a:r>
              <a:rPr lang="en-GB" sz="2400" dirty="0"/>
              <a:t> (Nightingales) – shared common areas</a:t>
            </a:r>
          </a:p>
          <a:p>
            <a:pPr lvl="1"/>
            <a:r>
              <a:rPr lang="en-GB" sz="2400" dirty="0"/>
              <a:t>Kent and Canterbury (Orchard residences): Single – own flat/living room area</a:t>
            </a:r>
          </a:p>
          <a:p>
            <a:r>
              <a:rPr lang="en-GB" sz="2400" dirty="0"/>
              <a:t>Local area attractions: coffee shops!</a:t>
            </a:r>
          </a:p>
          <a:p>
            <a:r>
              <a:rPr lang="en-GB" sz="2400" dirty="0"/>
              <a:t>Public transport: well connected</a:t>
            </a:r>
          </a:p>
          <a:p>
            <a:r>
              <a:rPr lang="en-GB" sz="2400" dirty="0"/>
              <a:t>Notes: electronic system (Rio). Paper forms for bloods, radiology etc</a:t>
            </a:r>
          </a:p>
          <a:p>
            <a:pPr lvl="1"/>
            <a:r>
              <a:rPr lang="en-GB" sz="2400" dirty="0"/>
              <a:t>No access to sunrise!</a:t>
            </a:r>
          </a:p>
        </p:txBody>
      </p:sp>
    </p:spTree>
    <p:extLst>
      <p:ext uri="{BB962C8B-B14F-4D97-AF65-F5344CB8AC3E}">
        <p14:creationId xmlns:p14="http://schemas.microsoft.com/office/powerpoint/2010/main" val="387089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6C71-2669-44C7-AEF6-1CD2ED2C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F28EB-DC73-48EA-A73B-2F5CF623F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b="1" dirty="0"/>
              <a:t>Email Address</a:t>
            </a:r>
            <a:r>
              <a:rPr lang="en-GB" dirty="0"/>
              <a:t>: kmmh.medicaleducation@nhs.net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Dr Rachel Daly: Director of Medical Education</a:t>
            </a:r>
          </a:p>
          <a:p>
            <a:pPr>
              <a:defRPr/>
            </a:pPr>
            <a:r>
              <a:rPr lang="en-GB" dirty="0"/>
              <a:t>Dr </a:t>
            </a:r>
            <a:r>
              <a:rPr lang="en-GB" dirty="0" err="1"/>
              <a:t>Tonye</a:t>
            </a:r>
            <a:r>
              <a:rPr lang="en-GB" dirty="0"/>
              <a:t> </a:t>
            </a:r>
            <a:r>
              <a:rPr lang="en-GB" dirty="0" err="1"/>
              <a:t>Ajiteru</a:t>
            </a:r>
            <a:r>
              <a:rPr lang="en-GB" dirty="0"/>
              <a:t>: Deputy Director of Medical Education </a:t>
            </a:r>
          </a:p>
          <a:p>
            <a:pPr>
              <a:defRPr/>
            </a:pPr>
            <a:r>
              <a:rPr lang="en-GB" dirty="0"/>
              <a:t>Dr Rhian Bradley: Deputy Director of Medical Education</a:t>
            </a:r>
          </a:p>
          <a:p>
            <a:pPr>
              <a:defRPr/>
            </a:pPr>
            <a:r>
              <a:rPr lang="en-GB" dirty="0"/>
              <a:t>Angela Pendleton: Medical Education Manager</a:t>
            </a:r>
          </a:p>
          <a:p>
            <a:pPr>
              <a:defRPr/>
            </a:pPr>
            <a:r>
              <a:rPr lang="en-GB" dirty="0"/>
              <a:t>Laura Griffiths: Postgraduate Administrator</a:t>
            </a:r>
          </a:p>
          <a:p>
            <a:pPr>
              <a:defRPr/>
            </a:pPr>
            <a:r>
              <a:rPr lang="en-GB" dirty="0"/>
              <a:t>Hayley </a:t>
            </a:r>
            <a:r>
              <a:rPr lang="en-GB" dirty="0" err="1"/>
              <a:t>Stentzel</a:t>
            </a:r>
            <a:r>
              <a:rPr lang="en-GB" dirty="0"/>
              <a:t>: Postgraduate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7905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1C2196-2B91-441E-B6F4-D8E436C0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My journey so far</a:t>
            </a:r>
            <a:br>
              <a:rPr lang="en-GB" dirty="0"/>
            </a:br>
            <a:r>
              <a:rPr lang="en-GB" sz="2000" dirty="0"/>
              <a:t>Carolina</a:t>
            </a:r>
            <a:endParaRPr lang="en-GB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95BF90B-0DE7-4F66-9D7A-854DF8C75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516095"/>
              </p:ext>
            </p:extLst>
          </p:nvPr>
        </p:nvGraphicFramePr>
        <p:xfrm>
          <a:off x="587375" y="1285875"/>
          <a:ext cx="11304588" cy="489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66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A8DD4-06C4-407B-AF79-47BB7BB5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Kent</a:t>
            </a:r>
          </a:p>
        </p:txBody>
      </p:sp>
      <p:pic>
        <p:nvPicPr>
          <p:cNvPr id="1028" name="Picture 4" descr="How Kent political landscape could look after the biggest local authority  shake-up in 50 years as district and borough councils set to be axed">
            <a:extLst>
              <a:ext uri="{FF2B5EF4-FFF2-40B4-BE49-F238E27FC236}">
                <a16:creationId xmlns:a16="http://schemas.microsoft.com/office/drawing/2014/main" id="{4F3C6C44-3859-4082-943E-91E821A82F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r="11884"/>
          <a:stretch/>
        </p:blipFill>
        <p:spPr bwMode="auto">
          <a:xfrm>
            <a:off x="2505075" y="983456"/>
            <a:ext cx="6962775" cy="48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E1631F-AD87-4D33-880D-A1BDD8C52A25}"/>
              </a:ext>
            </a:extLst>
          </p:cNvPr>
          <p:cNvSpPr txBox="1"/>
          <p:nvPr/>
        </p:nvSpPr>
        <p:spPr>
          <a:xfrm>
            <a:off x="1109664" y="1344929"/>
            <a:ext cx="140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 London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FC7A2-59EF-4532-A9D5-5A701EB90874}"/>
              </a:ext>
            </a:extLst>
          </p:cNvPr>
          <p:cNvSpPr txBox="1"/>
          <p:nvPr/>
        </p:nvSpPr>
        <p:spPr>
          <a:xfrm>
            <a:off x="7248524" y="5228213"/>
            <a:ext cx="140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 France by shuttle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D4E1AD-4889-4A11-ADB9-7060223CCEA9}"/>
              </a:ext>
            </a:extLst>
          </p:cNvPr>
          <p:cNvSpPr txBox="1"/>
          <p:nvPr/>
        </p:nvSpPr>
        <p:spPr>
          <a:xfrm>
            <a:off x="9089232" y="3212937"/>
            <a:ext cx="140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 France by Ferry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25D6DD-D49C-4A86-8FC3-1CC5D4540ECA}"/>
              </a:ext>
            </a:extLst>
          </p:cNvPr>
          <p:cNvSpPr txBox="1"/>
          <p:nvPr/>
        </p:nvSpPr>
        <p:spPr>
          <a:xfrm>
            <a:off x="3257550" y="4686853"/>
            <a:ext cx="140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 Sussex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935019-6ED2-4BA7-8F8E-BE43B231A163}"/>
              </a:ext>
            </a:extLst>
          </p:cNvPr>
          <p:cNvSpPr txBox="1"/>
          <p:nvPr/>
        </p:nvSpPr>
        <p:spPr>
          <a:xfrm>
            <a:off x="1290638" y="3381375"/>
            <a:ext cx="140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 Surrey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C5A27D-C5EF-43C5-98C7-962F66C3CB23}"/>
              </a:ext>
            </a:extLst>
          </p:cNvPr>
          <p:cNvCxnSpPr/>
          <p:nvPr/>
        </p:nvCxnSpPr>
        <p:spPr>
          <a:xfrm flipH="1" flipV="1">
            <a:off x="1714500" y="1257300"/>
            <a:ext cx="1543050" cy="244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CCB27D-0B63-4057-B098-D8C6B67B0C82}"/>
              </a:ext>
            </a:extLst>
          </p:cNvPr>
          <p:cNvCxnSpPr>
            <a:cxnSpLocks/>
          </p:cNvCxnSpPr>
          <p:nvPr/>
        </p:nvCxnSpPr>
        <p:spPr>
          <a:xfrm flipH="1">
            <a:off x="1476376" y="3779148"/>
            <a:ext cx="1123949" cy="230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D238F2D-48F2-481A-972F-94035F14AA3C}"/>
              </a:ext>
            </a:extLst>
          </p:cNvPr>
          <p:cNvCxnSpPr>
            <a:cxnSpLocks/>
          </p:cNvCxnSpPr>
          <p:nvPr/>
        </p:nvCxnSpPr>
        <p:spPr>
          <a:xfrm flipH="1">
            <a:off x="3057526" y="4455976"/>
            <a:ext cx="1123949" cy="230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8B7FA70-A3F6-433E-B44B-A99EB1E4B28E}"/>
              </a:ext>
            </a:extLst>
          </p:cNvPr>
          <p:cNvCxnSpPr>
            <a:cxnSpLocks/>
          </p:cNvCxnSpPr>
          <p:nvPr/>
        </p:nvCxnSpPr>
        <p:spPr>
          <a:xfrm>
            <a:off x="7119937" y="5759396"/>
            <a:ext cx="709613" cy="346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A99FBA5-4278-4443-97CA-208B8096AE64}"/>
              </a:ext>
            </a:extLst>
          </p:cNvPr>
          <p:cNvCxnSpPr>
            <a:cxnSpLocks/>
          </p:cNvCxnSpPr>
          <p:nvPr/>
        </p:nvCxnSpPr>
        <p:spPr>
          <a:xfrm>
            <a:off x="9227342" y="3779148"/>
            <a:ext cx="709613" cy="346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Kent Calling: Discover the Enchanting Gems of the Garden of England -  uktravelspots.co.uk">
            <a:extLst>
              <a:ext uri="{FF2B5EF4-FFF2-40B4-BE49-F238E27FC236}">
                <a16:creationId xmlns:a16="http://schemas.microsoft.com/office/drawing/2014/main" id="{AC7A8A92-EDBC-45CE-AE7E-DDD2AD24D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44" y="296863"/>
            <a:ext cx="2322146" cy="1547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ere are Kent's Blue Flag beaches? Head to Thanet, Sheppey and Whitstable">
            <a:extLst>
              <a:ext uri="{FF2B5EF4-FFF2-40B4-BE49-F238E27FC236}">
                <a16:creationId xmlns:a16="http://schemas.microsoft.com/office/drawing/2014/main" id="{4D22989A-18DB-4D6E-87D1-70ECBB83A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80" y="956101"/>
            <a:ext cx="2478088" cy="1646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olkestone old high street description">
            <a:extLst>
              <a:ext uri="{FF2B5EF4-FFF2-40B4-BE49-F238E27FC236}">
                <a16:creationId xmlns:a16="http://schemas.microsoft.com/office/drawing/2014/main" id="{A04E9239-E6AE-4845-9AFD-3B4F1641D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99" y="4125277"/>
            <a:ext cx="1333500" cy="1780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E 10 BEST Things to Do in Dover (2026) - Must-See Attractions">
            <a:extLst>
              <a:ext uri="{FF2B5EF4-FFF2-40B4-BE49-F238E27FC236}">
                <a16:creationId xmlns:a16="http://schemas.microsoft.com/office/drawing/2014/main" id="{5D91ED1D-5BC3-4292-88C4-263695523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2617227"/>
            <a:ext cx="1866907" cy="1400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afari Experiences | The Aspinall Foundation">
            <a:extLst>
              <a:ext uri="{FF2B5EF4-FFF2-40B4-BE49-F238E27FC236}">
                <a16:creationId xmlns:a16="http://schemas.microsoft.com/office/drawing/2014/main" id="{D5D9121A-A1CD-4472-B9ED-95B45EE2B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r="24243"/>
          <a:stretch/>
        </p:blipFill>
        <p:spPr bwMode="auto">
          <a:xfrm>
            <a:off x="9967909" y="4080694"/>
            <a:ext cx="2107366" cy="1950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hings to do in Tunbridge Wells - a local's guide - CK Travels">
            <a:extLst>
              <a:ext uri="{FF2B5EF4-FFF2-40B4-BE49-F238E27FC236}">
                <a16:creationId xmlns:a16="http://schemas.microsoft.com/office/drawing/2014/main" id="{E50762EF-549A-47B8-85C6-E02F6F042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17" y="4998723"/>
            <a:ext cx="2116519" cy="1323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20 Best Things to Do in Sevenoaks, Kent – A Local's Guide (2025)">
            <a:extLst>
              <a:ext uri="{FF2B5EF4-FFF2-40B4-BE49-F238E27FC236}">
                <a16:creationId xmlns:a16="http://schemas.microsoft.com/office/drawing/2014/main" id="{26458FB0-4718-42F2-B7DF-6AF042F99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1" y="4071499"/>
            <a:ext cx="2229328" cy="1746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ehind the scenes at Leeds Castle">
            <a:extLst>
              <a:ext uri="{FF2B5EF4-FFF2-40B4-BE49-F238E27FC236}">
                <a16:creationId xmlns:a16="http://schemas.microsoft.com/office/drawing/2014/main" id="{E6995C5C-FF28-460E-B8A4-9D4D3E880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26" y="5492641"/>
            <a:ext cx="2012642" cy="1257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t Andrews Lakes, Upper Halling, Kent - Updated 2026 prices | Pitchup.com">
            <a:extLst>
              <a:ext uri="{FF2B5EF4-FFF2-40B4-BE49-F238E27FC236}">
                <a16:creationId xmlns:a16="http://schemas.microsoft.com/office/drawing/2014/main" id="{54777FF5-6F1D-4A1C-A3B0-2329A674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44" y="74777"/>
            <a:ext cx="2012642" cy="1128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8">
            <a:extLst>
              <a:ext uri="{FF2B5EF4-FFF2-40B4-BE49-F238E27FC236}">
                <a16:creationId xmlns:a16="http://schemas.microsoft.com/office/drawing/2014/main" id="{2AF256AA-8403-4CBF-A524-E3E01D67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749" y="201375"/>
            <a:ext cx="1714605" cy="1143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 descr="First Time in London: 12 Important Things to Know Before You Go">
            <a:extLst>
              <a:ext uri="{FF2B5EF4-FFF2-40B4-BE49-F238E27FC236}">
                <a16:creationId xmlns:a16="http://schemas.microsoft.com/office/drawing/2014/main" id="{C4F3D40D-D165-4816-9496-DF8BF28FF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1" y="1671115"/>
            <a:ext cx="1995658" cy="1050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5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816A-64D5-4E7B-A16B-9D4D2AF1C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Psychiatric Services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50C1E41-8AE3-4AB4-8D15-7ECA40B2C1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767557"/>
              </p:ext>
            </p:extLst>
          </p:nvPr>
        </p:nvGraphicFramePr>
        <p:xfrm>
          <a:off x="587375" y="1285875"/>
          <a:ext cx="11304588" cy="489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6" descr="Woman with stroller">
            <a:extLst>
              <a:ext uri="{FF2B5EF4-FFF2-40B4-BE49-F238E27FC236}">
                <a16:creationId xmlns:a16="http://schemas.microsoft.com/office/drawing/2014/main" id="{A0ADCF00-B774-4B95-8E32-35FED7602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18" y="215124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Graphic 8" descr="Brain in head">
            <a:extLst>
              <a:ext uri="{FF2B5EF4-FFF2-40B4-BE49-F238E27FC236}">
                <a16:creationId xmlns:a16="http://schemas.microsoft.com/office/drawing/2014/main" id="{A2AAD304-1BED-4C0E-9E50-F84F4FEA3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10" y="3854057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Graphic 10" descr="Man with cane">
            <a:extLst>
              <a:ext uri="{FF2B5EF4-FFF2-40B4-BE49-F238E27FC236}">
                <a16:creationId xmlns:a16="http://schemas.microsoft.com/office/drawing/2014/main" id="{F63B2FC6-B2D7-4C90-A2B2-C791E7BAC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13" y="2205282"/>
            <a:ext cx="806317" cy="80631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Graphic 3" descr="Needle">
            <a:extLst>
              <a:ext uri="{FF2B5EF4-FFF2-40B4-BE49-F238E27FC236}">
                <a16:creationId xmlns:a16="http://schemas.microsoft.com/office/drawing/2014/main" id="{BF19A5A7-40CD-4F1B-A979-9AC54AFC0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324" y="2309060"/>
            <a:ext cx="528638" cy="5286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Graphic 6" descr="Wine">
            <a:extLst>
              <a:ext uri="{FF2B5EF4-FFF2-40B4-BE49-F238E27FC236}">
                <a16:creationId xmlns:a16="http://schemas.microsoft.com/office/drawing/2014/main" id="{2B727DB0-5A54-4738-8526-AC04F6BF5B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519" y="2380497"/>
            <a:ext cx="457200" cy="457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Graphic 10" descr="Hospital">
            <a:extLst>
              <a:ext uri="{FF2B5EF4-FFF2-40B4-BE49-F238E27FC236}">
                <a16:creationId xmlns:a16="http://schemas.microsoft.com/office/drawing/2014/main" id="{42FC4A9C-EF72-419B-BF22-93EEBA38B4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17" y="2116178"/>
            <a:ext cx="914400" cy="914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ED78C40-8164-4C41-ADD0-A6AD2A829C7F}"/>
              </a:ext>
            </a:extLst>
          </p:cNvPr>
          <p:cNvSpPr/>
          <p:nvPr/>
        </p:nvSpPr>
        <p:spPr>
          <a:xfrm>
            <a:off x="1095153" y="2380497"/>
            <a:ext cx="53162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D2308F-312A-4A4D-8BCD-A967632BE354}"/>
              </a:ext>
            </a:extLst>
          </p:cNvPr>
          <p:cNvSpPr/>
          <p:nvPr/>
        </p:nvSpPr>
        <p:spPr>
          <a:xfrm>
            <a:off x="5947144" y="2361027"/>
            <a:ext cx="53162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4228D-3429-4B63-B696-45845274EAF6}"/>
              </a:ext>
            </a:extLst>
          </p:cNvPr>
          <p:cNvSpPr/>
          <p:nvPr/>
        </p:nvSpPr>
        <p:spPr>
          <a:xfrm>
            <a:off x="2721057" y="4137081"/>
            <a:ext cx="53162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2CE8D0-4B70-4989-8325-CB738466E6D1}"/>
              </a:ext>
            </a:extLst>
          </p:cNvPr>
          <p:cNvSpPr/>
          <p:nvPr/>
        </p:nvSpPr>
        <p:spPr>
          <a:xfrm>
            <a:off x="4352903" y="4137081"/>
            <a:ext cx="53162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BA2C8F-2EC6-4042-8978-6BACBEA33C1F}"/>
              </a:ext>
            </a:extLst>
          </p:cNvPr>
          <p:cNvSpPr/>
          <p:nvPr/>
        </p:nvSpPr>
        <p:spPr>
          <a:xfrm>
            <a:off x="7633304" y="4137081"/>
            <a:ext cx="53162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9196AF-D13D-4EB7-ABE4-671EB1BAE2F7}"/>
              </a:ext>
            </a:extLst>
          </p:cNvPr>
          <p:cNvSpPr/>
          <p:nvPr/>
        </p:nvSpPr>
        <p:spPr>
          <a:xfrm>
            <a:off x="10915735" y="4137081"/>
            <a:ext cx="53162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31048D-5D97-403A-B7A3-FC31C2575A1E}"/>
              </a:ext>
            </a:extLst>
          </p:cNvPr>
          <p:cNvSpPr/>
          <p:nvPr/>
        </p:nvSpPr>
        <p:spPr>
          <a:xfrm>
            <a:off x="10933813" y="2423626"/>
            <a:ext cx="53162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C99146-F2EB-4907-B048-390923D53CFB}"/>
              </a:ext>
            </a:extLst>
          </p:cNvPr>
          <p:cNvSpPr/>
          <p:nvPr/>
        </p:nvSpPr>
        <p:spPr>
          <a:xfrm>
            <a:off x="9295410" y="4137081"/>
            <a:ext cx="53162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Graphic 17" descr="Fork and knife">
            <a:extLst>
              <a:ext uri="{FF2B5EF4-FFF2-40B4-BE49-F238E27FC236}">
                <a16:creationId xmlns:a16="http://schemas.microsoft.com/office/drawing/2014/main" id="{F4048506-5E14-4B7A-AC25-D03D972DF3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24349" y="3854057"/>
            <a:ext cx="914400" cy="914400"/>
          </a:xfrm>
          <a:prstGeom prst="rect">
            <a:avLst/>
          </a:prstGeom>
        </p:spPr>
      </p:pic>
      <p:pic>
        <p:nvPicPr>
          <p:cNvPr id="20" name="Graphic 19" descr="First aid kit">
            <a:extLst>
              <a:ext uri="{FF2B5EF4-FFF2-40B4-BE49-F238E27FC236}">
                <a16:creationId xmlns:a16="http://schemas.microsoft.com/office/drawing/2014/main" id="{61B5AE60-8AF0-41F2-9BA6-AE436DF1FE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1116" y="2102566"/>
            <a:ext cx="914400" cy="914400"/>
          </a:xfrm>
          <a:prstGeom prst="rect">
            <a:avLst/>
          </a:prstGeom>
        </p:spPr>
      </p:pic>
      <p:pic>
        <p:nvPicPr>
          <p:cNvPr id="16" name="Graphic 15" descr="Open book">
            <a:extLst>
              <a:ext uri="{FF2B5EF4-FFF2-40B4-BE49-F238E27FC236}">
                <a16:creationId xmlns:a16="http://schemas.microsoft.com/office/drawing/2014/main" id="{47E6DFA2-266F-457E-8752-7E05DE1C03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529932" y="3881319"/>
            <a:ext cx="914400" cy="914400"/>
          </a:xfrm>
          <a:prstGeom prst="rect">
            <a:avLst/>
          </a:prstGeom>
        </p:spPr>
      </p:pic>
      <p:pic>
        <p:nvPicPr>
          <p:cNvPr id="30" name="Graphic 29" descr="Ambulance">
            <a:extLst>
              <a:ext uri="{FF2B5EF4-FFF2-40B4-BE49-F238E27FC236}">
                <a16:creationId xmlns:a16="http://schemas.microsoft.com/office/drawing/2014/main" id="{008E8330-F13D-4D49-B31C-31D40DC794D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742427" y="2217104"/>
            <a:ext cx="914400" cy="914400"/>
          </a:xfrm>
          <a:prstGeom prst="rect">
            <a:avLst/>
          </a:prstGeom>
        </p:spPr>
      </p:pic>
      <p:pic>
        <p:nvPicPr>
          <p:cNvPr id="32" name="Graphic 31" descr="Child with balloon">
            <a:extLst>
              <a:ext uri="{FF2B5EF4-FFF2-40B4-BE49-F238E27FC236}">
                <a16:creationId xmlns:a16="http://schemas.microsoft.com/office/drawing/2014/main" id="{DA79012A-C5F5-49D2-928E-2A04225803D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068762" y="3814244"/>
            <a:ext cx="914400" cy="9144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D605319-F734-4384-A359-0AC9510BD68D}"/>
              </a:ext>
            </a:extLst>
          </p:cNvPr>
          <p:cNvSpPr/>
          <p:nvPr/>
        </p:nvSpPr>
        <p:spPr>
          <a:xfrm>
            <a:off x="1027026" y="4137081"/>
            <a:ext cx="53162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Graphic 33" descr="Gavel">
            <a:extLst>
              <a:ext uri="{FF2B5EF4-FFF2-40B4-BE49-F238E27FC236}">
                <a16:creationId xmlns:a16="http://schemas.microsoft.com/office/drawing/2014/main" id="{87FB08B1-6A44-4688-8CED-FF5729962BD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81116" y="3840370"/>
            <a:ext cx="914400" cy="914400"/>
          </a:xfrm>
          <a:prstGeom prst="rect">
            <a:avLst/>
          </a:prstGeom>
        </p:spPr>
      </p:pic>
      <p:pic>
        <p:nvPicPr>
          <p:cNvPr id="37" name="Graphic 36" descr="Head with gears">
            <a:extLst>
              <a:ext uri="{FF2B5EF4-FFF2-40B4-BE49-F238E27FC236}">
                <a16:creationId xmlns:a16="http://schemas.microsoft.com/office/drawing/2014/main" id="{E08F664A-590A-4EE9-AC33-6686391CC92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447752" y="3875484"/>
            <a:ext cx="914400" cy="914400"/>
          </a:xfrm>
          <a:prstGeom prst="rect">
            <a:avLst/>
          </a:prstGeom>
        </p:spPr>
      </p:pic>
      <p:pic>
        <p:nvPicPr>
          <p:cNvPr id="39" name="Graphic 38" descr="Home">
            <a:extLst>
              <a:ext uri="{FF2B5EF4-FFF2-40B4-BE49-F238E27FC236}">
                <a16:creationId xmlns:a16="http://schemas.microsoft.com/office/drawing/2014/main" id="{2A57CA6A-C6EE-4496-88D7-B4C1E63D7DB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756810" y="2132427"/>
            <a:ext cx="914400" cy="914400"/>
          </a:xfrm>
          <a:prstGeom prst="rect">
            <a:avLst/>
          </a:prstGeom>
        </p:spPr>
      </p:pic>
      <p:pic>
        <p:nvPicPr>
          <p:cNvPr id="41" name="Graphic 40" descr="Business Growth">
            <a:extLst>
              <a:ext uri="{FF2B5EF4-FFF2-40B4-BE49-F238E27FC236}">
                <a16:creationId xmlns:a16="http://schemas.microsoft.com/office/drawing/2014/main" id="{8B993D2A-43B3-4EBE-981B-BEB92EEBD0C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193155" y="38543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0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DB8C-177D-471E-B341-1E38E0B0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Linked Trusts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DC16B3B-94B9-4F07-A0C3-5BA5F5307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903634"/>
              </p:ext>
            </p:extLst>
          </p:nvPr>
        </p:nvGraphicFramePr>
        <p:xfrm>
          <a:off x="587375" y="1285875"/>
          <a:ext cx="11304588" cy="489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785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E3F2-84FD-4C5A-9D26-5C3606075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44311"/>
            <a:ext cx="8375554" cy="780503"/>
          </a:xfrm>
        </p:spPr>
        <p:txBody>
          <a:bodyPr/>
          <a:lstStyle/>
          <a:p>
            <a:r>
              <a:rPr lang="en-GB" dirty="0"/>
              <a:t>Facilities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6D08C1-B5AB-44F7-9DF1-63EDF58C8A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835337"/>
              </p:ext>
            </p:extLst>
          </p:nvPr>
        </p:nvGraphicFramePr>
        <p:xfrm>
          <a:off x="587375" y="1285875"/>
          <a:ext cx="11304588" cy="489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12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3799-6CAC-44D9-9693-7B8639C3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 and benefits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06FB7A-3154-4A32-BE3A-6F12DCDD9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336483"/>
              </p:ext>
            </p:extLst>
          </p:nvPr>
        </p:nvGraphicFramePr>
        <p:xfrm>
          <a:off x="-262758" y="735724"/>
          <a:ext cx="12118428" cy="582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033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BD39-44D3-4B16-AFFC-5D0D4FCC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do a placement in Psychiatry?</a:t>
            </a:r>
            <a:br>
              <a:rPr lang="en-GB" dirty="0"/>
            </a:br>
            <a:r>
              <a:rPr lang="en-GB" sz="2400" dirty="0"/>
              <a:t>Transferable skills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B2391C-6BA0-4A63-89FF-A25F914DD4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428616"/>
              </p:ext>
            </p:extLst>
          </p:nvPr>
        </p:nvGraphicFramePr>
        <p:xfrm>
          <a:off x="587375" y="1285875"/>
          <a:ext cx="11304588" cy="489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6E78AC-EE6A-4F98-9757-47EE8482ED0D}"/>
              </a:ext>
            </a:extLst>
          </p:cNvPr>
          <p:cNvSpPr txBox="1"/>
          <p:nvPr/>
        </p:nvSpPr>
        <p:spPr>
          <a:xfrm>
            <a:off x="6400799" y="535289"/>
            <a:ext cx="5382501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Strong, bidirectional relationship between physical and mental health - chronic physical conditions increase the risk of mental health issues, and mental health conditions significantly elevate the risk of poor physical health</a:t>
            </a:r>
          </a:p>
        </p:txBody>
      </p:sp>
    </p:spTree>
    <p:extLst>
      <p:ext uri="{BB962C8B-B14F-4D97-AF65-F5344CB8AC3E}">
        <p14:creationId xmlns:p14="http://schemas.microsoft.com/office/powerpoint/2010/main" val="119349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BD39-44D3-4B16-AFFC-5D0D4FCC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do a placement in Psychiatry?</a:t>
            </a:r>
            <a:br>
              <a:rPr lang="en-GB" dirty="0"/>
            </a:br>
            <a:r>
              <a:rPr lang="en-GB" sz="2400" dirty="0"/>
              <a:t>Stand out in your portfolio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932840-01F4-4146-9EB7-6A77261329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409417"/>
              </p:ext>
            </p:extLst>
          </p:nvPr>
        </p:nvGraphicFramePr>
        <p:xfrm>
          <a:off x="2994244" y="1275365"/>
          <a:ext cx="6591191" cy="489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88719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emplate">
  <a:themeElements>
    <a:clrScheme name="Kent and Medway Mental Health NHS Trust">
      <a:dk1>
        <a:srgbClr val="231F20"/>
      </a:dk1>
      <a:lt1>
        <a:sysClr val="window" lastClr="FFFFFF"/>
      </a:lt1>
      <a:dk2>
        <a:srgbClr val="F0F4F5"/>
      </a:dk2>
      <a:lt2>
        <a:srgbClr val="E8EDEE"/>
      </a:lt2>
      <a:accent1>
        <a:srgbClr val="003087"/>
      </a:accent1>
      <a:accent2>
        <a:srgbClr val="005EB8"/>
      </a:accent2>
      <a:accent3>
        <a:srgbClr val="006747"/>
      </a:accent3>
      <a:accent4>
        <a:srgbClr val="41B6E6"/>
      </a:accent4>
      <a:accent5>
        <a:srgbClr val="99D5B0"/>
      </a:accent5>
      <a:accent6>
        <a:srgbClr val="FFCA55"/>
      </a:accent6>
      <a:hlink>
        <a:srgbClr val="003087"/>
      </a:hlink>
      <a:folHlink>
        <a:srgbClr val="003087"/>
      </a:folHlink>
    </a:clrScheme>
    <a:fontScheme name="Kent and Medway Mental Health NHS Tru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Presentation_Trust_Template_V2" id="{1D37A5CB-54DF-4FF1-A352-5D91EC6706E1}" vid="{A9B0B458-1C97-4905-8721-470B535529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Kent and Medway Mental Health NHS Trust">
      <a:dk1>
        <a:srgbClr val="231F20"/>
      </a:dk1>
      <a:lt1>
        <a:sysClr val="window" lastClr="FFFFFF"/>
      </a:lt1>
      <a:dk2>
        <a:srgbClr val="F0F4F5"/>
      </a:dk2>
      <a:lt2>
        <a:srgbClr val="E8EDEE"/>
      </a:lt2>
      <a:accent1>
        <a:srgbClr val="003087"/>
      </a:accent1>
      <a:accent2>
        <a:srgbClr val="005EB8"/>
      </a:accent2>
      <a:accent3>
        <a:srgbClr val="006747"/>
      </a:accent3>
      <a:accent4>
        <a:srgbClr val="41B6E6"/>
      </a:accent4>
      <a:accent5>
        <a:srgbClr val="99D5B0"/>
      </a:accent5>
      <a:accent6>
        <a:srgbClr val="FFCA55"/>
      </a:accent6>
      <a:hlink>
        <a:srgbClr val="003087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B77FFF671174EA6BDAFF0635709A4" ma:contentTypeVersion="28" ma:contentTypeDescription="Create a new document." ma:contentTypeScope="" ma:versionID="0d8b2cd899b7515c265dc6df032c69b3">
  <xsd:schema xmlns:xsd="http://www.w3.org/2001/XMLSchema" xmlns:xs="http://www.w3.org/2001/XMLSchema" xmlns:p="http://schemas.microsoft.com/office/2006/metadata/properties" xmlns:ns2="d0e1770b-f5b5-4095-9334-ed01cb03e1ee" xmlns:ns3="adb28bee-d5fe-489b-9e7a-8ceb5dc9ebbd" xmlns:ns4="http://schemas.microsoft.com/sharepoint/v4" targetNamespace="http://schemas.microsoft.com/office/2006/metadata/properties" ma:root="true" ma:fieldsID="db0fd63891d69e7fdb60809e57894b89" ns2:_="" ns3:_="" ns4:_="">
    <xsd:import namespace="d0e1770b-f5b5-4095-9334-ed01cb03e1ee"/>
    <xsd:import namespace="adb28bee-d5fe-489b-9e7a-8ceb5dc9ebbd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MediaServiceDateTaken" minOccurs="0"/>
                <xsd:element ref="ns2:MediaLengthInSeconds" minOccurs="0"/>
                <xsd:element ref="ns3:_ip_UnifiedCompliancePolicyProperties" minOccurs="0"/>
                <xsd:element ref="ns3:_ip_UnifiedCompliancePolicyUIActio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Location" minOccurs="0"/>
                <xsd:element ref="ns2:MediaServiceOCR" minOccurs="0"/>
                <xsd:element ref="ns4:IconOverlay" minOccurs="0"/>
                <xsd:element ref="ns2:MediaServiceBillingMetadata" minOccurs="0"/>
                <xsd:element ref="ns2:TestingC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1770b-f5b5-4095-9334-ed01cb03e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TestingCP" ma:index="27" nillable="true" ma:displayName="Testing CP" ma:format="Dropdown" ma:internalName="TestingCP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28bee-d5fe-489b-9e7a-8ceb5dc9eb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7dbe632-9b29-449e-8c95-784cada7ccd6}" ma:internalName="TaxCatchAll" ma:showField="CatchAllData" ma:web="adb28bee-d5fe-489b-9e7a-8ceb5dc9eb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ip_UnifiedCompliancePolicyProperties" ma:index="18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adb28bee-d5fe-489b-9e7a-8ceb5dc9ebbd" xsi:nil="true"/>
    <IconOverlay xmlns="http://schemas.microsoft.com/sharepoint/v4" xsi:nil="true"/>
    <TestingCP xmlns="d0e1770b-f5b5-4095-9334-ed01cb03e1ee" xsi:nil="true"/>
    <_ip_UnifiedCompliancePolicyProperties xmlns="adb28bee-d5fe-489b-9e7a-8ceb5dc9ebbd" xsi:nil="true"/>
    <lcf76f155ced4ddcb4097134ff3c332f xmlns="d0e1770b-f5b5-4095-9334-ed01cb03e1ee">
      <Terms xmlns="http://schemas.microsoft.com/office/infopath/2007/PartnerControls"/>
    </lcf76f155ced4ddcb4097134ff3c332f>
    <TaxCatchAll xmlns="adb28bee-d5fe-489b-9e7a-8ceb5dc9ebbd" xsi:nil="true"/>
  </documentManagement>
</p:properties>
</file>

<file path=customXml/itemProps1.xml><?xml version="1.0" encoding="utf-8"?>
<ds:datastoreItem xmlns:ds="http://schemas.openxmlformats.org/officeDocument/2006/customXml" ds:itemID="{E4E9FD77-12B6-45A4-B8FE-EC4199F9BD89}"/>
</file>

<file path=customXml/itemProps2.xml><?xml version="1.0" encoding="utf-8"?>
<ds:datastoreItem xmlns:ds="http://schemas.openxmlformats.org/officeDocument/2006/customXml" ds:itemID="{79A36EF2-E350-4CBE-AC6D-DA3B2EAD15BE}"/>
</file>

<file path=customXml/itemProps3.xml><?xml version="1.0" encoding="utf-8"?>
<ds:datastoreItem xmlns:ds="http://schemas.openxmlformats.org/officeDocument/2006/customXml" ds:itemID="{A8971864-04D9-47D5-9FF8-5F043245B26A}"/>
</file>

<file path=docProps/app.xml><?xml version="1.0" encoding="utf-8"?>
<Properties xmlns="http://schemas.openxmlformats.org/officeDocument/2006/extended-properties" xmlns:vt="http://schemas.openxmlformats.org/officeDocument/2006/docPropsVTypes">
  <Template>PowerPoint_Presentation_Trust_Template_V2</Template>
  <TotalTime>216</TotalTime>
  <Words>872</Words>
  <Application>Microsoft Office PowerPoint</Application>
  <PresentationFormat>Widescreen</PresentationFormat>
  <Paragraphs>124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Presentation template</vt:lpstr>
      <vt:lpstr>Kent and Medway Mental Health NHS Trust Placements in Psychiatry</vt:lpstr>
      <vt:lpstr>My journey so far Carolina</vt:lpstr>
      <vt:lpstr>Kent</vt:lpstr>
      <vt:lpstr>Psychiatric Services</vt:lpstr>
      <vt:lpstr>Linked Trusts</vt:lpstr>
      <vt:lpstr>Facilities</vt:lpstr>
      <vt:lpstr>Activities and benefits</vt:lpstr>
      <vt:lpstr>Why do a placement in Psychiatry? Transferable skills</vt:lpstr>
      <vt:lpstr>Why do a placement in Psychiatry? Stand out in your portfolio</vt:lpstr>
      <vt:lpstr>PowerPoint Presentation</vt:lpstr>
      <vt:lpstr>The rotation – From an F1 Perspective</vt:lpstr>
      <vt:lpstr>FAQs </vt:lpstr>
      <vt:lpstr>Contact the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PRESSANTO Carolina</dc:creator>
  <cp:lastModifiedBy>BATES, Vikki (NHS ENGLAND)</cp:lastModifiedBy>
  <cp:revision>31</cp:revision>
  <dcterms:created xsi:type="dcterms:W3CDTF">2026-03-11T11:52:18Z</dcterms:created>
  <dcterms:modified xsi:type="dcterms:W3CDTF">2026-03-17T12:35:38Z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0x010100951B77FFF671174EA6BDAFF0635709A4</vt:lpwstr>
  </property>
</Properties>
</file>