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1" r:id="rId6"/>
    <p:sldId id="262" r:id="rId7"/>
    <p:sldId id="263" r:id="rId8"/>
    <p:sldId id="266" r:id="rId9"/>
    <p:sldId id="267" r:id="rId10"/>
    <p:sldId id="268" r:id="rId11"/>
    <p:sldId id="260" r:id="rId12"/>
    <p:sldId id="264" r:id="rId13"/>
    <p:sldId id="273" r:id="rId14"/>
    <p:sldId id="274" r:id="rId15"/>
    <p:sldId id="271" r:id="rId16"/>
    <p:sldId id="269" r:id="rId17"/>
    <p:sldId id="270" r:id="rId18"/>
    <p:sldId id="272" r:id="rId19"/>
    <p:sldId id="265"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80411D-3688-DEB7-C970-717DA382FCB7}" v="84" dt="2026-03-17T14:48:48.4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20" d="100"/>
          <a:sy n="120" d="100"/>
        </p:scale>
        <p:origin x="200"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37C64F80-07EA-65EF-E8D1-E63104A1DAD3}"/>
    <pc:docChg chg="modSld">
      <pc:chgData name="" userId="" providerId="" clId="Web-{37C64F80-07EA-65EF-E8D1-E63104A1DAD3}" dt="2026-03-13T10:16:56.837" v="8" actId="20577"/>
      <pc:docMkLst>
        <pc:docMk/>
      </pc:docMkLst>
      <pc:sldChg chg="modSp">
        <pc:chgData name="" userId="" providerId="" clId="Web-{37C64F80-07EA-65EF-E8D1-E63104A1DAD3}" dt="2026-03-13T10:16:56.837" v="8" actId="20577"/>
        <pc:sldMkLst>
          <pc:docMk/>
          <pc:sldMk cId="42594172" sldId="256"/>
        </pc:sldMkLst>
        <pc:spChg chg="mod">
          <ac:chgData name="" userId="" providerId="" clId="Web-{37C64F80-07EA-65EF-E8D1-E63104A1DAD3}" dt="2026-03-13T10:16:56.837" v="8" actId="20577"/>
          <ac:spMkLst>
            <pc:docMk/>
            <pc:sldMk cId="42594172" sldId="256"/>
            <ac:spMk id="2" creationId="{BC2DB2C9-61BF-C366-9824-E54139AA5688}"/>
          </ac:spMkLst>
        </pc:spChg>
      </pc:sldChg>
    </pc:docChg>
  </pc:docChgLst>
  <pc:docChgLst>
    <pc:chgData name="SIVARAMA KRISHNAN, Sathish Kumar (FRIMLEY HEALTH NHS FOUNDATION TRUST)" userId="S::s.sivaramakrishnan@nhs.net::4e00a91e-056c-4deb-8ed2-204c323acf78" providerId="AD" clId="Web-{37C64F80-07EA-65EF-E8D1-E63104A1DAD3}"/>
    <pc:docChg chg="addSld modSld">
      <pc:chgData name="SIVARAMA KRISHNAN, Sathish Kumar (FRIMLEY HEALTH NHS FOUNDATION TRUST)" userId="S::s.sivaramakrishnan@nhs.net::4e00a91e-056c-4deb-8ed2-204c323acf78" providerId="AD" clId="Web-{37C64F80-07EA-65EF-E8D1-E63104A1DAD3}" dt="2026-03-13T10:32:42.748" v="73" actId="20577"/>
      <pc:docMkLst>
        <pc:docMk/>
      </pc:docMkLst>
      <pc:sldChg chg="modSp">
        <pc:chgData name="SIVARAMA KRISHNAN, Sathish Kumar (FRIMLEY HEALTH NHS FOUNDATION TRUST)" userId="S::s.sivaramakrishnan@nhs.net::4e00a91e-056c-4deb-8ed2-204c323acf78" providerId="AD" clId="Web-{37C64F80-07EA-65EF-E8D1-E63104A1DAD3}" dt="2026-03-13T10:19:57.642" v="30" actId="20577"/>
        <pc:sldMkLst>
          <pc:docMk/>
          <pc:sldMk cId="42594172" sldId="256"/>
        </pc:sldMkLst>
        <pc:spChg chg="mod">
          <ac:chgData name="SIVARAMA KRISHNAN, Sathish Kumar (FRIMLEY HEALTH NHS FOUNDATION TRUST)" userId="S::s.sivaramakrishnan@nhs.net::4e00a91e-056c-4deb-8ed2-204c323acf78" providerId="AD" clId="Web-{37C64F80-07EA-65EF-E8D1-E63104A1DAD3}" dt="2026-03-13T10:19:57.642" v="30" actId="20577"/>
          <ac:spMkLst>
            <pc:docMk/>
            <pc:sldMk cId="42594172" sldId="256"/>
            <ac:spMk id="3" creationId="{802BB221-FFEE-608E-2225-683FC210BA0F}"/>
          </ac:spMkLst>
        </pc:spChg>
      </pc:sldChg>
      <pc:sldChg chg="modSp">
        <pc:chgData name="SIVARAMA KRISHNAN, Sathish Kumar (FRIMLEY HEALTH NHS FOUNDATION TRUST)" userId="S::s.sivaramakrishnan@nhs.net::4e00a91e-056c-4deb-8ed2-204c323acf78" providerId="AD" clId="Web-{37C64F80-07EA-65EF-E8D1-E63104A1DAD3}" dt="2026-03-13T10:18:10.919" v="16" actId="20577"/>
        <pc:sldMkLst>
          <pc:docMk/>
          <pc:sldMk cId="2580148530" sldId="262"/>
        </pc:sldMkLst>
        <pc:spChg chg="mod">
          <ac:chgData name="SIVARAMA KRISHNAN, Sathish Kumar (FRIMLEY HEALTH NHS FOUNDATION TRUST)" userId="S::s.sivaramakrishnan@nhs.net::4e00a91e-056c-4deb-8ed2-204c323acf78" providerId="AD" clId="Web-{37C64F80-07EA-65EF-E8D1-E63104A1DAD3}" dt="2026-03-13T10:18:10.919" v="16" actId="20577"/>
          <ac:spMkLst>
            <pc:docMk/>
            <pc:sldMk cId="2580148530" sldId="262"/>
            <ac:spMk id="3" creationId="{BEF0D3DF-A1FB-4A83-4EA8-0392FD33DF49}"/>
          </ac:spMkLst>
        </pc:spChg>
      </pc:sldChg>
      <pc:sldChg chg="modSp">
        <pc:chgData name="SIVARAMA KRISHNAN, Sathish Kumar (FRIMLEY HEALTH NHS FOUNDATION TRUST)" userId="S::s.sivaramakrishnan@nhs.net::4e00a91e-056c-4deb-8ed2-204c323acf78" providerId="AD" clId="Web-{37C64F80-07EA-65EF-E8D1-E63104A1DAD3}" dt="2026-03-13T10:21:47.271" v="39" actId="20577"/>
        <pc:sldMkLst>
          <pc:docMk/>
          <pc:sldMk cId="1135184202" sldId="263"/>
        </pc:sldMkLst>
        <pc:spChg chg="mod">
          <ac:chgData name="SIVARAMA KRISHNAN, Sathish Kumar (FRIMLEY HEALTH NHS FOUNDATION TRUST)" userId="S::s.sivaramakrishnan@nhs.net::4e00a91e-056c-4deb-8ed2-204c323acf78" providerId="AD" clId="Web-{37C64F80-07EA-65EF-E8D1-E63104A1DAD3}" dt="2026-03-13T10:21:47.271" v="39" actId="20577"/>
          <ac:spMkLst>
            <pc:docMk/>
            <pc:sldMk cId="1135184202" sldId="263"/>
            <ac:spMk id="3" creationId="{F41B71D9-7DEC-EF23-31BF-7C3BE6813F7F}"/>
          </ac:spMkLst>
        </pc:spChg>
      </pc:sldChg>
      <pc:sldChg chg="modSp">
        <pc:chgData name="SIVARAMA KRISHNAN, Sathish Kumar (FRIMLEY HEALTH NHS FOUNDATION TRUST)" userId="S::s.sivaramakrishnan@nhs.net::4e00a91e-056c-4deb-8ed2-204c323acf78" providerId="AD" clId="Web-{37C64F80-07EA-65EF-E8D1-E63104A1DAD3}" dt="2026-03-13T10:23:22.695" v="59" actId="20577"/>
        <pc:sldMkLst>
          <pc:docMk/>
          <pc:sldMk cId="3786732478" sldId="264"/>
        </pc:sldMkLst>
        <pc:graphicFrameChg chg="modGraphic">
          <ac:chgData name="SIVARAMA KRISHNAN, Sathish Kumar (FRIMLEY HEALTH NHS FOUNDATION TRUST)" userId="S::s.sivaramakrishnan@nhs.net::4e00a91e-056c-4deb-8ed2-204c323acf78" providerId="AD" clId="Web-{37C64F80-07EA-65EF-E8D1-E63104A1DAD3}" dt="2026-03-13T10:23:22.695" v="59" actId="20577"/>
          <ac:graphicFrameMkLst>
            <pc:docMk/>
            <pc:sldMk cId="3786732478" sldId="264"/>
            <ac:graphicFrameMk id="15" creationId="{608AE862-A841-8564-7ACC-C8FA284251C4}"/>
          </ac:graphicFrameMkLst>
        </pc:graphicFrameChg>
      </pc:sldChg>
      <pc:sldChg chg="modSp">
        <pc:chgData name="SIVARAMA KRISHNAN, Sathish Kumar (FRIMLEY HEALTH NHS FOUNDATION TRUST)" userId="S::s.sivaramakrishnan@nhs.net::4e00a91e-056c-4deb-8ed2-204c323acf78" providerId="AD" clId="Web-{37C64F80-07EA-65EF-E8D1-E63104A1DAD3}" dt="2026-03-13T10:32:42.748" v="73" actId="20577"/>
        <pc:sldMkLst>
          <pc:docMk/>
          <pc:sldMk cId="2995582498" sldId="269"/>
        </pc:sldMkLst>
        <pc:spChg chg="mod">
          <ac:chgData name="SIVARAMA KRISHNAN, Sathish Kumar (FRIMLEY HEALTH NHS FOUNDATION TRUST)" userId="S::s.sivaramakrishnan@nhs.net::4e00a91e-056c-4deb-8ed2-204c323acf78" providerId="AD" clId="Web-{37C64F80-07EA-65EF-E8D1-E63104A1DAD3}" dt="2026-03-13T10:32:42.748" v="73" actId="20577"/>
          <ac:spMkLst>
            <pc:docMk/>
            <pc:sldMk cId="2995582498" sldId="269"/>
            <ac:spMk id="3" creationId="{8618BBA8-0493-D1AB-92CC-84E331128918}"/>
          </ac:spMkLst>
        </pc:spChg>
      </pc:sldChg>
      <pc:sldChg chg="modSp">
        <pc:chgData name="SIVARAMA KRISHNAN, Sathish Kumar (FRIMLEY HEALTH NHS FOUNDATION TRUST)" userId="S::s.sivaramakrishnan@nhs.net::4e00a91e-056c-4deb-8ed2-204c323acf78" providerId="AD" clId="Web-{37C64F80-07EA-65EF-E8D1-E63104A1DAD3}" dt="2026-03-13T10:32:18.559" v="71" actId="20577"/>
        <pc:sldMkLst>
          <pc:docMk/>
          <pc:sldMk cId="2015478381" sldId="270"/>
        </pc:sldMkLst>
        <pc:spChg chg="mod">
          <ac:chgData name="SIVARAMA KRISHNAN, Sathish Kumar (FRIMLEY HEALTH NHS FOUNDATION TRUST)" userId="S::s.sivaramakrishnan@nhs.net::4e00a91e-056c-4deb-8ed2-204c323acf78" providerId="AD" clId="Web-{37C64F80-07EA-65EF-E8D1-E63104A1DAD3}" dt="2026-03-13T10:32:18.559" v="71" actId="20577"/>
          <ac:spMkLst>
            <pc:docMk/>
            <pc:sldMk cId="2015478381" sldId="270"/>
            <ac:spMk id="3" creationId="{2D2597CA-E55A-8032-64FA-269CCBCFFEE8}"/>
          </ac:spMkLst>
        </pc:spChg>
      </pc:sldChg>
      <pc:sldChg chg="modSp">
        <pc:chgData name="SIVARAMA KRISHNAN, Sathish Kumar (FRIMLEY HEALTH NHS FOUNDATION TRUST)" userId="S::s.sivaramakrishnan@nhs.net::4e00a91e-056c-4deb-8ed2-204c323acf78" providerId="AD" clId="Web-{37C64F80-07EA-65EF-E8D1-E63104A1DAD3}" dt="2026-03-13T10:19:04.656" v="27" actId="20577"/>
        <pc:sldMkLst>
          <pc:docMk/>
          <pc:sldMk cId="1050482597" sldId="273"/>
        </pc:sldMkLst>
        <pc:graphicFrameChg chg="mod modGraphic">
          <ac:chgData name="SIVARAMA KRISHNAN, Sathish Kumar (FRIMLEY HEALTH NHS FOUNDATION TRUST)" userId="S::s.sivaramakrishnan@nhs.net::4e00a91e-056c-4deb-8ed2-204c323acf78" providerId="AD" clId="Web-{37C64F80-07EA-65EF-E8D1-E63104A1DAD3}" dt="2026-03-13T10:19:04.656" v="27" actId="20577"/>
          <ac:graphicFrameMkLst>
            <pc:docMk/>
            <pc:sldMk cId="1050482597" sldId="273"/>
            <ac:graphicFrameMk id="5" creationId="{4015A72D-A2C2-9BB8-72D6-A4F07FDBF799}"/>
          </ac:graphicFrameMkLst>
        </pc:graphicFrameChg>
      </pc:sldChg>
      <pc:sldChg chg="modSp new">
        <pc:chgData name="SIVARAMA KRISHNAN, Sathish Kumar (FRIMLEY HEALTH NHS FOUNDATION TRUST)" userId="S::s.sivaramakrishnan@nhs.net::4e00a91e-056c-4deb-8ed2-204c323acf78" providerId="AD" clId="Web-{37C64F80-07EA-65EF-E8D1-E63104A1DAD3}" dt="2026-03-13T10:26:02.166" v="64" actId="20577"/>
        <pc:sldMkLst>
          <pc:docMk/>
          <pc:sldMk cId="1283047968" sldId="275"/>
        </pc:sldMkLst>
        <pc:spChg chg="mod">
          <ac:chgData name="SIVARAMA KRISHNAN, Sathish Kumar (FRIMLEY HEALTH NHS FOUNDATION TRUST)" userId="S::s.sivaramakrishnan@nhs.net::4e00a91e-056c-4deb-8ed2-204c323acf78" providerId="AD" clId="Web-{37C64F80-07EA-65EF-E8D1-E63104A1DAD3}" dt="2026-03-13T10:26:02.166" v="64" actId="20577"/>
          <ac:spMkLst>
            <pc:docMk/>
            <pc:sldMk cId="1283047968" sldId="275"/>
            <ac:spMk id="3" creationId="{73D8652F-9E3B-1542-E2D8-206D12BB113E}"/>
          </ac:spMkLst>
        </pc:spChg>
      </pc:sldChg>
    </pc:docChg>
  </pc:docChgLst>
  <pc:docChgLst>
    <pc:chgData name="SIVARAMA KRISHNAN, Sathish Kumar (FRIMLEY HEALTH NHS FOUNDATION TRUST)" userId="S::s.sivaramakrishnan@nhs.net::4e00a91e-056c-4deb-8ed2-204c323acf78" providerId="AD" clId="Web-{2C80411D-3688-DEB7-C970-717DA382FCB7}"/>
    <pc:docChg chg="modSld">
      <pc:chgData name="SIVARAMA KRISHNAN, Sathish Kumar (FRIMLEY HEALTH NHS FOUNDATION TRUST)" userId="S::s.sivaramakrishnan@nhs.net::4e00a91e-056c-4deb-8ed2-204c323acf78" providerId="AD" clId="Web-{2C80411D-3688-DEB7-C970-717DA382FCB7}" dt="2026-03-17T14:48:48.467" v="84" actId="20577"/>
      <pc:docMkLst>
        <pc:docMk/>
      </pc:docMkLst>
      <pc:sldChg chg="modSp">
        <pc:chgData name="SIVARAMA KRISHNAN, Sathish Kumar (FRIMLEY HEALTH NHS FOUNDATION TRUST)" userId="S::s.sivaramakrishnan@nhs.net::4e00a91e-056c-4deb-8ed2-204c323acf78" providerId="AD" clId="Web-{2C80411D-3688-DEB7-C970-717DA382FCB7}" dt="2026-03-17T08:36:39.040" v="0" actId="20577"/>
        <pc:sldMkLst>
          <pc:docMk/>
          <pc:sldMk cId="42594172" sldId="256"/>
        </pc:sldMkLst>
        <pc:spChg chg="mod">
          <ac:chgData name="SIVARAMA KRISHNAN, Sathish Kumar (FRIMLEY HEALTH NHS FOUNDATION TRUST)" userId="S::s.sivaramakrishnan@nhs.net::4e00a91e-056c-4deb-8ed2-204c323acf78" providerId="AD" clId="Web-{2C80411D-3688-DEB7-C970-717DA382FCB7}" dt="2026-03-17T08:36:39.040" v="0" actId="20577"/>
          <ac:spMkLst>
            <pc:docMk/>
            <pc:sldMk cId="42594172" sldId="256"/>
            <ac:spMk id="3" creationId="{802BB221-FFEE-608E-2225-683FC210BA0F}"/>
          </ac:spMkLst>
        </pc:spChg>
      </pc:sldChg>
      <pc:sldChg chg="modSp">
        <pc:chgData name="SIVARAMA KRISHNAN, Sathish Kumar (FRIMLEY HEALTH NHS FOUNDATION TRUST)" userId="S::s.sivaramakrishnan@nhs.net::4e00a91e-056c-4deb-8ed2-204c323acf78" providerId="AD" clId="Web-{2C80411D-3688-DEB7-C970-717DA382FCB7}" dt="2026-03-17T12:41:48.538" v="26" actId="20577"/>
        <pc:sldMkLst>
          <pc:docMk/>
          <pc:sldMk cId="9080401" sldId="260"/>
        </pc:sldMkLst>
        <pc:spChg chg="mod">
          <ac:chgData name="SIVARAMA KRISHNAN, Sathish Kumar (FRIMLEY HEALTH NHS FOUNDATION TRUST)" userId="S::s.sivaramakrishnan@nhs.net::4e00a91e-056c-4deb-8ed2-204c323acf78" providerId="AD" clId="Web-{2C80411D-3688-DEB7-C970-717DA382FCB7}" dt="2026-03-17T12:41:48.538" v="26" actId="20577"/>
          <ac:spMkLst>
            <pc:docMk/>
            <pc:sldMk cId="9080401" sldId="260"/>
            <ac:spMk id="3" creationId="{8987CC63-8262-A5A6-0843-54180BE8950D}"/>
          </ac:spMkLst>
        </pc:spChg>
      </pc:sldChg>
      <pc:sldChg chg="modSp">
        <pc:chgData name="SIVARAMA KRISHNAN, Sathish Kumar (FRIMLEY HEALTH NHS FOUNDATION TRUST)" userId="S::s.sivaramakrishnan@nhs.net::4e00a91e-056c-4deb-8ed2-204c323acf78" providerId="AD" clId="Web-{2C80411D-3688-DEB7-C970-717DA382FCB7}" dt="2026-03-17T12:40:26.707" v="8" actId="20577"/>
        <pc:sldMkLst>
          <pc:docMk/>
          <pc:sldMk cId="2126703048" sldId="266"/>
        </pc:sldMkLst>
        <pc:spChg chg="mod">
          <ac:chgData name="SIVARAMA KRISHNAN, Sathish Kumar (FRIMLEY HEALTH NHS FOUNDATION TRUST)" userId="S::s.sivaramakrishnan@nhs.net::4e00a91e-056c-4deb-8ed2-204c323acf78" providerId="AD" clId="Web-{2C80411D-3688-DEB7-C970-717DA382FCB7}" dt="2026-03-17T12:40:26.707" v="8" actId="20577"/>
          <ac:spMkLst>
            <pc:docMk/>
            <pc:sldMk cId="2126703048" sldId="266"/>
            <ac:spMk id="3" creationId="{D541E13C-A886-26C6-A256-8BDEF4907795}"/>
          </ac:spMkLst>
        </pc:spChg>
      </pc:sldChg>
      <pc:sldChg chg="modSp">
        <pc:chgData name="SIVARAMA KRISHNAN, Sathish Kumar (FRIMLEY HEALTH NHS FOUNDATION TRUST)" userId="S::s.sivaramakrishnan@nhs.net::4e00a91e-056c-4deb-8ed2-204c323acf78" providerId="AD" clId="Web-{2C80411D-3688-DEB7-C970-717DA382FCB7}" dt="2026-03-17T14:48:48.467" v="84" actId="20577"/>
        <pc:sldMkLst>
          <pc:docMk/>
          <pc:sldMk cId="1283047968" sldId="275"/>
        </pc:sldMkLst>
        <pc:spChg chg="mod">
          <ac:chgData name="SIVARAMA KRISHNAN, Sathish Kumar (FRIMLEY HEALTH NHS FOUNDATION TRUST)" userId="S::s.sivaramakrishnan@nhs.net::4e00a91e-056c-4deb-8ed2-204c323acf78" providerId="AD" clId="Web-{2C80411D-3688-DEB7-C970-717DA382FCB7}" dt="2026-03-17T14:48:48.467" v="84" actId="20577"/>
          <ac:spMkLst>
            <pc:docMk/>
            <pc:sldMk cId="1283047968" sldId="275"/>
            <ac:spMk id="3" creationId="{73D8652F-9E3B-1542-E2D8-206D12BB113E}"/>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887F1F-D433-41AB-BF0F-6432DA3B48F7}"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CE1F271B-60BF-4592-96DA-D421CEBD65DD}">
      <dgm:prSet phldr="0"/>
      <dgm:spPr/>
      <dgm:t>
        <a:bodyPr/>
        <a:lstStyle/>
        <a:p>
          <a:pPr rtl="0"/>
          <a:r>
            <a:rPr lang="en-GB" dirty="0">
              <a:latin typeface="Calibri Light" panose="020F0302020204030204"/>
            </a:rPr>
            <a:t>Excellent education team</a:t>
          </a:r>
          <a:endParaRPr lang="en-GB" dirty="0"/>
        </a:p>
      </dgm:t>
    </dgm:pt>
    <dgm:pt modelId="{C8ED4426-AFF4-45A2-AF59-A1383D226584}" type="parTrans" cxnId="{364398B9-1789-4BB2-A0B2-F2319BA08FD9}">
      <dgm:prSet/>
      <dgm:spPr/>
      <dgm:t>
        <a:bodyPr/>
        <a:lstStyle/>
        <a:p>
          <a:endParaRPr lang="en-US"/>
        </a:p>
      </dgm:t>
    </dgm:pt>
    <dgm:pt modelId="{3537BFB2-F886-4F37-86F2-C7DA34ED545F}" type="sibTrans" cxnId="{364398B9-1789-4BB2-A0B2-F2319BA08FD9}">
      <dgm:prSet/>
      <dgm:spPr/>
      <dgm:t>
        <a:bodyPr/>
        <a:lstStyle/>
        <a:p>
          <a:endParaRPr lang="en-US"/>
        </a:p>
      </dgm:t>
    </dgm:pt>
    <dgm:pt modelId="{CDD523F7-0114-436F-84E6-2B206A0E963F}">
      <dgm:prSet/>
      <dgm:spPr/>
      <dgm:t>
        <a:bodyPr/>
        <a:lstStyle/>
        <a:p>
          <a:r>
            <a:rPr lang="en-GB" dirty="0"/>
            <a:t>First in the country - Outstanding status</a:t>
          </a:r>
          <a:endParaRPr lang="en-US" dirty="0"/>
        </a:p>
      </dgm:t>
    </dgm:pt>
    <dgm:pt modelId="{30DFF2EF-AFA6-43E8-B084-85D6CD2313DF}" type="parTrans" cxnId="{CB9AB472-E3F8-4946-9EB7-6826A813AC97}">
      <dgm:prSet/>
      <dgm:spPr/>
      <dgm:t>
        <a:bodyPr/>
        <a:lstStyle/>
        <a:p>
          <a:endParaRPr lang="en-US"/>
        </a:p>
      </dgm:t>
    </dgm:pt>
    <dgm:pt modelId="{89F49693-4D66-495E-85DE-6A5C2FFA7E54}" type="sibTrans" cxnId="{CB9AB472-E3F8-4946-9EB7-6826A813AC97}">
      <dgm:prSet/>
      <dgm:spPr/>
      <dgm:t>
        <a:bodyPr/>
        <a:lstStyle/>
        <a:p>
          <a:endParaRPr lang="en-US"/>
        </a:p>
      </dgm:t>
    </dgm:pt>
    <dgm:pt modelId="{C1B75D3E-CE20-42E2-A999-51753505956F}">
      <dgm:prSet/>
      <dgm:spPr/>
      <dgm:t>
        <a:bodyPr/>
        <a:lstStyle/>
        <a:p>
          <a:r>
            <a:rPr lang="en-GB" dirty="0"/>
            <a:t>Induction - 5 days and 2 days shadowing –</a:t>
          </a:r>
        </a:p>
        <a:p>
          <a:r>
            <a:rPr lang="en-GB" dirty="0"/>
            <a:t>All 7 days paid</a:t>
          </a:r>
          <a:endParaRPr lang="en-US" dirty="0"/>
        </a:p>
      </dgm:t>
    </dgm:pt>
    <dgm:pt modelId="{0111C953-2310-4515-ACF4-4229A3D2A951}" type="parTrans" cxnId="{435044FF-7B4C-4BDB-BEE1-28491739CB2F}">
      <dgm:prSet/>
      <dgm:spPr/>
      <dgm:t>
        <a:bodyPr/>
        <a:lstStyle/>
        <a:p>
          <a:endParaRPr lang="en-US"/>
        </a:p>
      </dgm:t>
    </dgm:pt>
    <dgm:pt modelId="{D22DCA6B-CE53-4F64-9BAC-B785D61C41F7}" type="sibTrans" cxnId="{435044FF-7B4C-4BDB-BEE1-28491739CB2F}">
      <dgm:prSet/>
      <dgm:spPr/>
      <dgm:t>
        <a:bodyPr/>
        <a:lstStyle/>
        <a:p>
          <a:endParaRPr lang="en-US"/>
        </a:p>
      </dgm:t>
    </dgm:pt>
    <dgm:pt modelId="{DEC8B924-8612-4BE1-9576-2F08DAF1CAB4}">
      <dgm:prSet/>
      <dgm:spPr/>
      <dgm:t>
        <a:bodyPr/>
        <a:lstStyle/>
        <a:p>
          <a:r>
            <a:rPr lang="en-GB" dirty="0"/>
            <a:t>SIMLEY Health - one whole day simulation</a:t>
          </a:r>
          <a:endParaRPr lang="en-US" dirty="0"/>
        </a:p>
      </dgm:t>
    </dgm:pt>
    <dgm:pt modelId="{3B91B434-E7AF-4FC5-B8DC-9E97FF4F1AA5}" type="parTrans" cxnId="{C8C06AA5-A661-4A17-B26E-D2A9FD83C21E}">
      <dgm:prSet/>
      <dgm:spPr/>
      <dgm:t>
        <a:bodyPr/>
        <a:lstStyle/>
        <a:p>
          <a:endParaRPr lang="en-US"/>
        </a:p>
      </dgm:t>
    </dgm:pt>
    <dgm:pt modelId="{8B61AD4E-20ED-4BF7-B1C7-51257ED4976F}" type="sibTrans" cxnId="{C8C06AA5-A661-4A17-B26E-D2A9FD83C21E}">
      <dgm:prSet/>
      <dgm:spPr/>
      <dgm:t>
        <a:bodyPr/>
        <a:lstStyle/>
        <a:p>
          <a:endParaRPr lang="en-US"/>
        </a:p>
      </dgm:t>
    </dgm:pt>
    <dgm:pt modelId="{C9EB8DA8-25A8-4221-BA2D-B3BE403894F1}">
      <dgm:prSet/>
      <dgm:spPr/>
      <dgm:t>
        <a:bodyPr/>
        <a:lstStyle/>
        <a:p>
          <a:r>
            <a:rPr lang="en-GB"/>
            <a:t>Robust Scheduled Teaching Programme</a:t>
          </a:r>
          <a:endParaRPr lang="en-US"/>
        </a:p>
      </dgm:t>
    </dgm:pt>
    <dgm:pt modelId="{8470F696-705C-446D-B16A-B7B3C89256BB}" type="parTrans" cxnId="{D9315E0A-5D98-4B9A-9C79-3C5123D2FC20}">
      <dgm:prSet/>
      <dgm:spPr/>
      <dgm:t>
        <a:bodyPr/>
        <a:lstStyle/>
        <a:p>
          <a:endParaRPr lang="en-US"/>
        </a:p>
      </dgm:t>
    </dgm:pt>
    <dgm:pt modelId="{070C6F25-E8FA-4C9C-89BB-B618A5DB8C8C}" type="sibTrans" cxnId="{D9315E0A-5D98-4B9A-9C79-3C5123D2FC20}">
      <dgm:prSet/>
      <dgm:spPr/>
      <dgm:t>
        <a:bodyPr/>
        <a:lstStyle/>
        <a:p>
          <a:endParaRPr lang="en-US"/>
        </a:p>
      </dgm:t>
    </dgm:pt>
    <dgm:pt modelId="{D8FBE1F1-1EC3-4CCF-A338-F98FF91E8966}">
      <dgm:prSet/>
      <dgm:spPr/>
      <dgm:t>
        <a:bodyPr/>
        <a:lstStyle/>
        <a:p>
          <a:r>
            <a:rPr lang="en-GB" dirty="0"/>
            <a:t>SIMBA - High fidelity manikins</a:t>
          </a:r>
          <a:endParaRPr lang="en-US" dirty="0"/>
        </a:p>
      </dgm:t>
    </dgm:pt>
    <dgm:pt modelId="{BF54F3C9-274E-452B-B5D0-E66D29C349ED}" type="parTrans" cxnId="{B238D337-8D98-4A45-8271-DBB6791E5D4D}">
      <dgm:prSet/>
      <dgm:spPr/>
      <dgm:t>
        <a:bodyPr/>
        <a:lstStyle/>
        <a:p>
          <a:endParaRPr lang="en-US"/>
        </a:p>
      </dgm:t>
    </dgm:pt>
    <dgm:pt modelId="{3007BB63-4FC6-4FCB-B2BB-78861F92173D}" type="sibTrans" cxnId="{B238D337-8D98-4A45-8271-DBB6791E5D4D}">
      <dgm:prSet/>
      <dgm:spPr/>
      <dgm:t>
        <a:bodyPr/>
        <a:lstStyle/>
        <a:p>
          <a:endParaRPr lang="en-US"/>
        </a:p>
      </dgm:t>
    </dgm:pt>
    <dgm:pt modelId="{29801982-EDB5-4388-BD6F-C183C82910AA}" type="pres">
      <dgm:prSet presAssocID="{37887F1F-D433-41AB-BF0F-6432DA3B48F7}" presName="vert0" presStyleCnt="0">
        <dgm:presLayoutVars>
          <dgm:dir/>
          <dgm:animOne val="branch"/>
          <dgm:animLvl val="lvl"/>
        </dgm:presLayoutVars>
      </dgm:prSet>
      <dgm:spPr/>
    </dgm:pt>
    <dgm:pt modelId="{9A128247-F9A5-4512-AE3F-77C49AE148E0}" type="pres">
      <dgm:prSet presAssocID="{CE1F271B-60BF-4592-96DA-D421CEBD65DD}" presName="thickLine" presStyleLbl="alignNode1" presStyleIdx="0" presStyleCnt="6"/>
      <dgm:spPr/>
    </dgm:pt>
    <dgm:pt modelId="{569B7461-345A-404B-928F-39860219B9FA}" type="pres">
      <dgm:prSet presAssocID="{CE1F271B-60BF-4592-96DA-D421CEBD65DD}" presName="horz1" presStyleCnt="0"/>
      <dgm:spPr/>
    </dgm:pt>
    <dgm:pt modelId="{4B16ED56-CFD8-427B-8EF8-D01FEE3550C4}" type="pres">
      <dgm:prSet presAssocID="{CE1F271B-60BF-4592-96DA-D421CEBD65DD}" presName="tx1" presStyleLbl="revTx" presStyleIdx="0" presStyleCnt="6"/>
      <dgm:spPr/>
    </dgm:pt>
    <dgm:pt modelId="{BB7A320B-7A98-4FE4-82AA-18D666695763}" type="pres">
      <dgm:prSet presAssocID="{CE1F271B-60BF-4592-96DA-D421CEBD65DD}" presName="vert1" presStyleCnt="0"/>
      <dgm:spPr/>
    </dgm:pt>
    <dgm:pt modelId="{67079865-1052-4085-AFCD-1D06372BF30B}" type="pres">
      <dgm:prSet presAssocID="{CDD523F7-0114-436F-84E6-2B206A0E963F}" presName="thickLine" presStyleLbl="alignNode1" presStyleIdx="1" presStyleCnt="6"/>
      <dgm:spPr/>
    </dgm:pt>
    <dgm:pt modelId="{1407E5CE-89CC-467D-8356-CEA55C4A2CA1}" type="pres">
      <dgm:prSet presAssocID="{CDD523F7-0114-436F-84E6-2B206A0E963F}" presName="horz1" presStyleCnt="0"/>
      <dgm:spPr/>
    </dgm:pt>
    <dgm:pt modelId="{11F069EB-4A1F-43FA-B95F-7BA040402B35}" type="pres">
      <dgm:prSet presAssocID="{CDD523F7-0114-436F-84E6-2B206A0E963F}" presName="tx1" presStyleLbl="revTx" presStyleIdx="1" presStyleCnt="6"/>
      <dgm:spPr/>
    </dgm:pt>
    <dgm:pt modelId="{90E8CE8E-06ED-44EB-80D8-FAB7D4822A23}" type="pres">
      <dgm:prSet presAssocID="{CDD523F7-0114-436F-84E6-2B206A0E963F}" presName="vert1" presStyleCnt="0"/>
      <dgm:spPr/>
    </dgm:pt>
    <dgm:pt modelId="{0F9B15D9-A431-4550-82E8-139BE044D5A7}" type="pres">
      <dgm:prSet presAssocID="{C1B75D3E-CE20-42E2-A999-51753505956F}" presName="thickLine" presStyleLbl="alignNode1" presStyleIdx="2" presStyleCnt="6"/>
      <dgm:spPr/>
    </dgm:pt>
    <dgm:pt modelId="{D16184B5-FA9B-4B73-A283-475B1489FB32}" type="pres">
      <dgm:prSet presAssocID="{C1B75D3E-CE20-42E2-A999-51753505956F}" presName="horz1" presStyleCnt="0"/>
      <dgm:spPr/>
    </dgm:pt>
    <dgm:pt modelId="{F67A789B-345C-45CD-B618-C151F39D8B81}" type="pres">
      <dgm:prSet presAssocID="{C1B75D3E-CE20-42E2-A999-51753505956F}" presName="tx1" presStyleLbl="revTx" presStyleIdx="2" presStyleCnt="6"/>
      <dgm:spPr/>
    </dgm:pt>
    <dgm:pt modelId="{3338B91A-361E-45FF-85B4-6BA58FF795E1}" type="pres">
      <dgm:prSet presAssocID="{C1B75D3E-CE20-42E2-A999-51753505956F}" presName="vert1" presStyleCnt="0"/>
      <dgm:spPr/>
    </dgm:pt>
    <dgm:pt modelId="{7B69B14F-DFEE-4A0B-8987-11AE5D04FD4B}" type="pres">
      <dgm:prSet presAssocID="{DEC8B924-8612-4BE1-9576-2F08DAF1CAB4}" presName="thickLine" presStyleLbl="alignNode1" presStyleIdx="3" presStyleCnt="6"/>
      <dgm:spPr/>
    </dgm:pt>
    <dgm:pt modelId="{566890EC-9447-4D9B-A8F5-C95A2817BE18}" type="pres">
      <dgm:prSet presAssocID="{DEC8B924-8612-4BE1-9576-2F08DAF1CAB4}" presName="horz1" presStyleCnt="0"/>
      <dgm:spPr/>
    </dgm:pt>
    <dgm:pt modelId="{BE5CD41B-06B5-423D-B900-F7C585902799}" type="pres">
      <dgm:prSet presAssocID="{DEC8B924-8612-4BE1-9576-2F08DAF1CAB4}" presName="tx1" presStyleLbl="revTx" presStyleIdx="3" presStyleCnt="6"/>
      <dgm:spPr/>
    </dgm:pt>
    <dgm:pt modelId="{1A871589-C615-4D25-BF0A-3F1D0CB5D185}" type="pres">
      <dgm:prSet presAssocID="{DEC8B924-8612-4BE1-9576-2F08DAF1CAB4}" presName="vert1" presStyleCnt="0"/>
      <dgm:spPr/>
    </dgm:pt>
    <dgm:pt modelId="{AE26B853-3A24-4834-958F-448BE75B61EA}" type="pres">
      <dgm:prSet presAssocID="{C9EB8DA8-25A8-4221-BA2D-B3BE403894F1}" presName="thickLine" presStyleLbl="alignNode1" presStyleIdx="4" presStyleCnt="6"/>
      <dgm:spPr/>
    </dgm:pt>
    <dgm:pt modelId="{C238CA18-1053-4BBE-8287-CD7F81E2122E}" type="pres">
      <dgm:prSet presAssocID="{C9EB8DA8-25A8-4221-BA2D-B3BE403894F1}" presName="horz1" presStyleCnt="0"/>
      <dgm:spPr/>
    </dgm:pt>
    <dgm:pt modelId="{64CF9833-43FA-4FF4-A136-3EA635958681}" type="pres">
      <dgm:prSet presAssocID="{C9EB8DA8-25A8-4221-BA2D-B3BE403894F1}" presName="tx1" presStyleLbl="revTx" presStyleIdx="4" presStyleCnt="6"/>
      <dgm:spPr/>
    </dgm:pt>
    <dgm:pt modelId="{D9AC2F28-4CFC-4D9F-A372-A14A6CF69FD9}" type="pres">
      <dgm:prSet presAssocID="{C9EB8DA8-25A8-4221-BA2D-B3BE403894F1}" presName="vert1" presStyleCnt="0"/>
      <dgm:spPr/>
    </dgm:pt>
    <dgm:pt modelId="{545B4C5B-ACAD-45C3-8947-2B55F8C4BDEF}" type="pres">
      <dgm:prSet presAssocID="{D8FBE1F1-1EC3-4CCF-A338-F98FF91E8966}" presName="thickLine" presStyleLbl="alignNode1" presStyleIdx="5" presStyleCnt="6"/>
      <dgm:spPr/>
    </dgm:pt>
    <dgm:pt modelId="{C4BB3F2B-21C1-4C81-BB00-39E528AF75FD}" type="pres">
      <dgm:prSet presAssocID="{D8FBE1F1-1EC3-4CCF-A338-F98FF91E8966}" presName="horz1" presStyleCnt="0"/>
      <dgm:spPr/>
    </dgm:pt>
    <dgm:pt modelId="{61060C32-BA3C-4490-A194-2EB95D41631B}" type="pres">
      <dgm:prSet presAssocID="{D8FBE1F1-1EC3-4CCF-A338-F98FF91E8966}" presName="tx1" presStyleLbl="revTx" presStyleIdx="5" presStyleCnt="6"/>
      <dgm:spPr/>
    </dgm:pt>
    <dgm:pt modelId="{7B18281A-7317-4427-884F-F7BA01038DD9}" type="pres">
      <dgm:prSet presAssocID="{D8FBE1F1-1EC3-4CCF-A338-F98FF91E8966}" presName="vert1" presStyleCnt="0"/>
      <dgm:spPr/>
    </dgm:pt>
  </dgm:ptLst>
  <dgm:cxnLst>
    <dgm:cxn modelId="{B9131400-5137-4246-AA5B-D94549A41530}" type="presOf" srcId="{CDD523F7-0114-436F-84E6-2B206A0E963F}" destId="{11F069EB-4A1F-43FA-B95F-7BA040402B35}" srcOrd="0" destOrd="0" presId="urn:microsoft.com/office/officeart/2008/layout/LinedList"/>
    <dgm:cxn modelId="{D9315E0A-5D98-4B9A-9C79-3C5123D2FC20}" srcId="{37887F1F-D433-41AB-BF0F-6432DA3B48F7}" destId="{C9EB8DA8-25A8-4221-BA2D-B3BE403894F1}" srcOrd="4" destOrd="0" parTransId="{8470F696-705C-446D-B16A-B7B3C89256BB}" sibTransId="{070C6F25-E8FA-4C9C-89BB-B618A5DB8C8C}"/>
    <dgm:cxn modelId="{F7201C1C-2A61-488A-B2C9-4753C1A19EBB}" type="presOf" srcId="{C1B75D3E-CE20-42E2-A999-51753505956F}" destId="{F67A789B-345C-45CD-B618-C151F39D8B81}" srcOrd="0" destOrd="0" presId="urn:microsoft.com/office/officeart/2008/layout/LinedList"/>
    <dgm:cxn modelId="{B9A6D725-EB60-441D-8D04-77D38ACCCAD9}" type="presOf" srcId="{D8FBE1F1-1EC3-4CCF-A338-F98FF91E8966}" destId="{61060C32-BA3C-4490-A194-2EB95D41631B}" srcOrd="0" destOrd="0" presId="urn:microsoft.com/office/officeart/2008/layout/LinedList"/>
    <dgm:cxn modelId="{B238D337-8D98-4A45-8271-DBB6791E5D4D}" srcId="{37887F1F-D433-41AB-BF0F-6432DA3B48F7}" destId="{D8FBE1F1-1EC3-4CCF-A338-F98FF91E8966}" srcOrd="5" destOrd="0" parTransId="{BF54F3C9-274E-452B-B5D0-E66D29C349ED}" sibTransId="{3007BB63-4FC6-4FCB-B2BB-78861F92173D}"/>
    <dgm:cxn modelId="{3806B664-1553-4305-BB63-9A06E67A227F}" type="presOf" srcId="{DEC8B924-8612-4BE1-9576-2F08DAF1CAB4}" destId="{BE5CD41B-06B5-423D-B900-F7C585902799}" srcOrd="0" destOrd="0" presId="urn:microsoft.com/office/officeart/2008/layout/LinedList"/>
    <dgm:cxn modelId="{CB9AB472-E3F8-4946-9EB7-6826A813AC97}" srcId="{37887F1F-D433-41AB-BF0F-6432DA3B48F7}" destId="{CDD523F7-0114-436F-84E6-2B206A0E963F}" srcOrd="1" destOrd="0" parTransId="{30DFF2EF-AFA6-43E8-B084-85D6CD2313DF}" sibTransId="{89F49693-4D66-495E-85DE-6A5C2FFA7E54}"/>
    <dgm:cxn modelId="{F514DE7E-D2DA-4D06-8CE5-CC0A72A7DD66}" type="presOf" srcId="{CE1F271B-60BF-4592-96DA-D421CEBD65DD}" destId="{4B16ED56-CFD8-427B-8EF8-D01FEE3550C4}" srcOrd="0" destOrd="0" presId="urn:microsoft.com/office/officeart/2008/layout/LinedList"/>
    <dgm:cxn modelId="{C8C06AA5-A661-4A17-B26E-D2A9FD83C21E}" srcId="{37887F1F-D433-41AB-BF0F-6432DA3B48F7}" destId="{DEC8B924-8612-4BE1-9576-2F08DAF1CAB4}" srcOrd="3" destOrd="0" parTransId="{3B91B434-E7AF-4FC5-B8DC-9E97FF4F1AA5}" sibTransId="{8B61AD4E-20ED-4BF7-B1C7-51257ED4976F}"/>
    <dgm:cxn modelId="{364398B9-1789-4BB2-A0B2-F2319BA08FD9}" srcId="{37887F1F-D433-41AB-BF0F-6432DA3B48F7}" destId="{CE1F271B-60BF-4592-96DA-D421CEBD65DD}" srcOrd="0" destOrd="0" parTransId="{C8ED4426-AFF4-45A2-AF59-A1383D226584}" sibTransId="{3537BFB2-F886-4F37-86F2-C7DA34ED545F}"/>
    <dgm:cxn modelId="{834786C0-047C-4AF6-A2AF-9C3B97EB7B6B}" type="presOf" srcId="{C9EB8DA8-25A8-4221-BA2D-B3BE403894F1}" destId="{64CF9833-43FA-4FF4-A136-3EA635958681}" srcOrd="0" destOrd="0" presId="urn:microsoft.com/office/officeart/2008/layout/LinedList"/>
    <dgm:cxn modelId="{E17B75F6-F2A0-409B-8B8F-0157D820F2FB}" type="presOf" srcId="{37887F1F-D433-41AB-BF0F-6432DA3B48F7}" destId="{29801982-EDB5-4388-BD6F-C183C82910AA}" srcOrd="0" destOrd="0" presId="urn:microsoft.com/office/officeart/2008/layout/LinedList"/>
    <dgm:cxn modelId="{435044FF-7B4C-4BDB-BEE1-28491739CB2F}" srcId="{37887F1F-D433-41AB-BF0F-6432DA3B48F7}" destId="{C1B75D3E-CE20-42E2-A999-51753505956F}" srcOrd="2" destOrd="0" parTransId="{0111C953-2310-4515-ACF4-4229A3D2A951}" sibTransId="{D22DCA6B-CE53-4F64-9BAC-B785D61C41F7}"/>
    <dgm:cxn modelId="{5542E52F-CC3B-4E64-935F-FA055A694734}" type="presParOf" srcId="{29801982-EDB5-4388-BD6F-C183C82910AA}" destId="{9A128247-F9A5-4512-AE3F-77C49AE148E0}" srcOrd="0" destOrd="0" presId="urn:microsoft.com/office/officeart/2008/layout/LinedList"/>
    <dgm:cxn modelId="{67D97030-97AC-4D5F-8FF1-E44582ABE165}" type="presParOf" srcId="{29801982-EDB5-4388-BD6F-C183C82910AA}" destId="{569B7461-345A-404B-928F-39860219B9FA}" srcOrd="1" destOrd="0" presId="urn:microsoft.com/office/officeart/2008/layout/LinedList"/>
    <dgm:cxn modelId="{E8DE6ED1-5F74-41C1-946E-DFBC75F7EB7D}" type="presParOf" srcId="{569B7461-345A-404B-928F-39860219B9FA}" destId="{4B16ED56-CFD8-427B-8EF8-D01FEE3550C4}" srcOrd="0" destOrd="0" presId="urn:microsoft.com/office/officeart/2008/layout/LinedList"/>
    <dgm:cxn modelId="{1611BD40-8A72-49BA-9C19-4D1D6189BEEB}" type="presParOf" srcId="{569B7461-345A-404B-928F-39860219B9FA}" destId="{BB7A320B-7A98-4FE4-82AA-18D666695763}" srcOrd="1" destOrd="0" presId="urn:microsoft.com/office/officeart/2008/layout/LinedList"/>
    <dgm:cxn modelId="{F73F4430-8ED1-4893-96D2-E88834FE837D}" type="presParOf" srcId="{29801982-EDB5-4388-BD6F-C183C82910AA}" destId="{67079865-1052-4085-AFCD-1D06372BF30B}" srcOrd="2" destOrd="0" presId="urn:microsoft.com/office/officeart/2008/layout/LinedList"/>
    <dgm:cxn modelId="{AD4220D1-122F-4F19-85DC-0CD896ECB286}" type="presParOf" srcId="{29801982-EDB5-4388-BD6F-C183C82910AA}" destId="{1407E5CE-89CC-467D-8356-CEA55C4A2CA1}" srcOrd="3" destOrd="0" presId="urn:microsoft.com/office/officeart/2008/layout/LinedList"/>
    <dgm:cxn modelId="{DC0DA8EE-7EEE-412F-AD07-E1FEF83C4E9A}" type="presParOf" srcId="{1407E5CE-89CC-467D-8356-CEA55C4A2CA1}" destId="{11F069EB-4A1F-43FA-B95F-7BA040402B35}" srcOrd="0" destOrd="0" presId="urn:microsoft.com/office/officeart/2008/layout/LinedList"/>
    <dgm:cxn modelId="{DB3696E2-131C-4E1F-A86D-5164B2ACB1D6}" type="presParOf" srcId="{1407E5CE-89CC-467D-8356-CEA55C4A2CA1}" destId="{90E8CE8E-06ED-44EB-80D8-FAB7D4822A23}" srcOrd="1" destOrd="0" presId="urn:microsoft.com/office/officeart/2008/layout/LinedList"/>
    <dgm:cxn modelId="{6BB69927-CA18-4A23-A4F0-C0B59C954B3F}" type="presParOf" srcId="{29801982-EDB5-4388-BD6F-C183C82910AA}" destId="{0F9B15D9-A431-4550-82E8-139BE044D5A7}" srcOrd="4" destOrd="0" presId="urn:microsoft.com/office/officeart/2008/layout/LinedList"/>
    <dgm:cxn modelId="{C54EA588-503E-45D0-939B-A019622B2F1C}" type="presParOf" srcId="{29801982-EDB5-4388-BD6F-C183C82910AA}" destId="{D16184B5-FA9B-4B73-A283-475B1489FB32}" srcOrd="5" destOrd="0" presId="urn:microsoft.com/office/officeart/2008/layout/LinedList"/>
    <dgm:cxn modelId="{B2B8EBD8-EB93-487A-98C5-7FBA98504117}" type="presParOf" srcId="{D16184B5-FA9B-4B73-A283-475B1489FB32}" destId="{F67A789B-345C-45CD-B618-C151F39D8B81}" srcOrd="0" destOrd="0" presId="urn:microsoft.com/office/officeart/2008/layout/LinedList"/>
    <dgm:cxn modelId="{42BB339E-1CB6-4FDC-8728-9908B27ECA78}" type="presParOf" srcId="{D16184B5-FA9B-4B73-A283-475B1489FB32}" destId="{3338B91A-361E-45FF-85B4-6BA58FF795E1}" srcOrd="1" destOrd="0" presId="urn:microsoft.com/office/officeart/2008/layout/LinedList"/>
    <dgm:cxn modelId="{182C434A-703A-4710-A66A-EF07429A67C5}" type="presParOf" srcId="{29801982-EDB5-4388-BD6F-C183C82910AA}" destId="{7B69B14F-DFEE-4A0B-8987-11AE5D04FD4B}" srcOrd="6" destOrd="0" presId="urn:microsoft.com/office/officeart/2008/layout/LinedList"/>
    <dgm:cxn modelId="{64C00F1E-C954-4F0A-8B6C-ECC1EDD10BE5}" type="presParOf" srcId="{29801982-EDB5-4388-BD6F-C183C82910AA}" destId="{566890EC-9447-4D9B-A8F5-C95A2817BE18}" srcOrd="7" destOrd="0" presId="urn:microsoft.com/office/officeart/2008/layout/LinedList"/>
    <dgm:cxn modelId="{A2866D2E-A322-4284-9C03-45A14B49F204}" type="presParOf" srcId="{566890EC-9447-4D9B-A8F5-C95A2817BE18}" destId="{BE5CD41B-06B5-423D-B900-F7C585902799}" srcOrd="0" destOrd="0" presId="urn:microsoft.com/office/officeart/2008/layout/LinedList"/>
    <dgm:cxn modelId="{AEF3067E-D823-4979-B76C-BF98D7E3CC43}" type="presParOf" srcId="{566890EC-9447-4D9B-A8F5-C95A2817BE18}" destId="{1A871589-C615-4D25-BF0A-3F1D0CB5D185}" srcOrd="1" destOrd="0" presId="urn:microsoft.com/office/officeart/2008/layout/LinedList"/>
    <dgm:cxn modelId="{586EB658-2B8F-4DDD-8191-9F0FBA679717}" type="presParOf" srcId="{29801982-EDB5-4388-BD6F-C183C82910AA}" destId="{AE26B853-3A24-4834-958F-448BE75B61EA}" srcOrd="8" destOrd="0" presId="urn:microsoft.com/office/officeart/2008/layout/LinedList"/>
    <dgm:cxn modelId="{AF7F3761-03FB-4FCE-B253-BD752D082C50}" type="presParOf" srcId="{29801982-EDB5-4388-BD6F-C183C82910AA}" destId="{C238CA18-1053-4BBE-8287-CD7F81E2122E}" srcOrd="9" destOrd="0" presId="urn:microsoft.com/office/officeart/2008/layout/LinedList"/>
    <dgm:cxn modelId="{45C1F07B-C2C3-4C1C-B468-92D7783C0B71}" type="presParOf" srcId="{C238CA18-1053-4BBE-8287-CD7F81E2122E}" destId="{64CF9833-43FA-4FF4-A136-3EA635958681}" srcOrd="0" destOrd="0" presId="urn:microsoft.com/office/officeart/2008/layout/LinedList"/>
    <dgm:cxn modelId="{981CE04A-7DFA-4C64-92DE-0D7FC02191A8}" type="presParOf" srcId="{C238CA18-1053-4BBE-8287-CD7F81E2122E}" destId="{D9AC2F28-4CFC-4D9F-A372-A14A6CF69FD9}" srcOrd="1" destOrd="0" presId="urn:microsoft.com/office/officeart/2008/layout/LinedList"/>
    <dgm:cxn modelId="{DFF8E039-1A68-40B7-A50D-CF920637E8F3}" type="presParOf" srcId="{29801982-EDB5-4388-BD6F-C183C82910AA}" destId="{545B4C5B-ACAD-45C3-8947-2B55F8C4BDEF}" srcOrd="10" destOrd="0" presId="urn:microsoft.com/office/officeart/2008/layout/LinedList"/>
    <dgm:cxn modelId="{A93BDD52-AFEC-4E05-BCD6-1F31282E0358}" type="presParOf" srcId="{29801982-EDB5-4388-BD6F-C183C82910AA}" destId="{C4BB3F2B-21C1-4C81-BB00-39E528AF75FD}" srcOrd="11" destOrd="0" presId="urn:microsoft.com/office/officeart/2008/layout/LinedList"/>
    <dgm:cxn modelId="{4244B713-994C-422F-A292-5C41FF0AF619}" type="presParOf" srcId="{C4BB3F2B-21C1-4C81-BB00-39E528AF75FD}" destId="{61060C32-BA3C-4490-A194-2EB95D41631B}" srcOrd="0" destOrd="0" presId="urn:microsoft.com/office/officeart/2008/layout/LinedList"/>
    <dgm:cxn modelId="{730B3E90-0269-4257-BB4C-9ED758F558C7}" type="presParOf" srcId="{C4BB3F2B-21C1-4C81-BB00-39E528AF75FD}" destId="{7B18281A-7317-4427-884F-F7BA01038DD9}"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8C5D7D5-4DF4-45BA-AB7F-DF2A3731D3CE}"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23B8DF66-B1F5-497A-AC53-D9DD247470DD}">
      <dgm:prSet/>
      <dgm:spPr/>
      <dgm:t>
        <a:bodyPr/>
        <a:lstStyle/>
        <a:p>
          <a:r>
            <a:rPr lang="en-GB" dirty="0"/>
            <a:t>EPIC - Electronic Patient Record</a:t>
          </a:r>
          <a:endParaRPr lang="en-US" dirty="0"/>
        </a:p>
      </dgm:t>
    </dgm:pt>
    <dgm:pt modelId="{80A5B926-D92F-4976-9AA7-236BE5AFABD9}" type="parTrans" cxnId="{696BE558-4918-4F74-B0FB-D4E0F8A80E08}">
      <dgm:prSet/>
      <dgm:spPr/>
      <dgm:t>
        <a:bodyPr/>
        <a:lstStyle/>
        <a:p>
          <a:endParaRPr lang="en-US"/>
        </a:p>
      </dgm:t>
    </dgm:pt>
    <dgm:pt modelId="{9FB608D9-BF55-4E49-A51C-1E8EBFF44A86}" type="sibTrans" cxnId="{696BE558-4918-4F74-B0FB-D4E0F8A80E08}">
      <dgm:prSet/>
      <dgm:spPr/>
      <dgm:t>
        <a:bodyPr/>
        <a:lstStyle/>
        <a:p>
          <a:endParaRPr lang="en-US"/>
        </a:p>
      </dgm:t>
    </dgm:pt>
    <dgm:pt modelId="{1E19FDEB-7341-477A-8E8E-62373D1C5964}">
      <dgm:prSet/>
      <dgm:spPr/>
      <dgm:t>
        <a:bodyPr/>
        <a:lstStyle/>
        <a:p>
          <a:r>
            <a:rPr lang="en-GB" dirty="0"/>
            <a:t>Prescribing Safety </a:t>
          </a:r>
          <a:r>
            <a:rPr lang="en-GB" dirty="0">
              <a:latin typeface="Calibri Light" panose="020F0302020204030204"/>
            </a:rPr>
            <a:t>Group</a:t>
          </a:r>
          <a:endParaRPr lang="en-GB" dirty="0"/>
        </a:p>
      </dgm:t>
    </dgm:pt>
    <dgm:pt modelId="{2EAC3780-2EB6-4E05-81B7-4D5B9D51E56F}" type="parTrans" cxnId="{7BC120B6-FB89-4101-9E90-7CAFA1C636C6}">
      <dgm:prSet/>
      <dgm:spPr/>
      <dgm:t>
        <a:bodyPr/>
        <a:lstStyle/>
        <a:p>
          <a:endParaRPr lang="en-US"/>
        </a:p>
      </dgm:t>
    </dgm:pt>
    <dgm:pt modelId="{A43942BE-E4D7-4115-BE10-C3EE9E485C10}" type="sibTrans" cxnId="{7BC120B6-FB89-4101-9E90-7CAFA1C636C6}">
      <dgm:prSet/>
      <dgm:spPr/>
      <dgm:t>
        <a:bodyPr/>
        <a:lstStyle/>
        <a:p>
          <a:endParaRPr lang="en-US"/>
        </a:p>
      </dgm:t>
    </dgm:pt>
    <dgm:pt modelId="{D33F7AA5-50FD-4072-A847-C9AFD2959295}">
      <dgm:prSet/>
      <dgm:spPr/>
      <dgm:t>
        <a:bodyPr/>
        <a:lstStyle/>
        <a:p>
          <a:r>
            <a:rPr lang="en-GB" dirty="0"/>
            <a:t>Buddy up with Medical Students-Opportunity for teaching and Supervision</a:t>
          </a:r>
          <a:endParaRPr lang="en-US" dirty="0"/>
        </a:p>
      </dgm:t>
    </dgm:pt>
    <dgm:pt modelId="{BD5620EA-DE4D-4B4C-B1CD-0547C4578000}" type="parTrans" cxnId="{4CB2D839-4D86-4F71-8D54-2399AA2C81BF}">
      <dgm:prSet/>
      <dgm:spPr/>
      <dgm:t>
        <a:bodyPr/>
        <a:lstStyle/>
        <a:p>
          <a:endParaRPr lang="en-US"/>
        </a:p>
      </dgm:t>
    </dgm:pt>
    <dgm:pt modelId="{C9C68A45-C47B-4E05-8BE1-AE2D08F7D5F1}" type="sibTrans" cxnId="{4CB2D839-4D86-4F71-8D54-2399AA2C81BF}">
      <dgm:prSet/>
      <dgm:spPr/>
      <dgm:t>
        <a:bodyPr/>
        <a:lstStyle/>
        <a:p>
          <a:endParaRPr lang="en-US"/>
        </a:p>
      </dgm:t>
    </dgm:pt>
    <dgm:pt modelId="{4EBE79BA-16F0-4B6F-956B-CBD74E48C248}">
      <dgm:prSet/>
      <dgm:spPr/>
      <dgm:t>
        <a:bodyPr/>
        <a:lstStyle/>
        <a:p>
          <a:r>
            <a:rPr lang="en-GB"/>
            <a:t>Validation Day</a:t>
          </a:r>
          <a:endParaRPr lang="en-US"/>
        </a:p>
      </dgm:t>
    </dgm:pt>
    <dgm:pt modelId="{D479C702-CC52-4BB1-AC64-CBFA29CAAE20}" type="parTrans" cxnId="{109FDAA2-62D0-40F0-96D7-7A19DC7A2BBC}">
      <dgm:prSet/>
      <dgm:spPr/>
      <dgm:t>
        <a:bodyPr/>
        <a:lstStyle/>
        <a:p>
          <a:endParaRPr lang="en-US"/>
        </a:p>
      </dgm:t>
    </dgm:pt>
    <dgm:pt modelId="{D821F65F-ACF3-4975-AA51-BFCD09FA7D75}" type="sibTrans" cxnId="{109FDAA2-62D0-40F0-96D7-7A19DC7A2BBC}">
      <dgm:prSet/>
      <dgm:spPr/>
      <dgm:t>
        <a:bodyPr/>
        <a:lstStyle/>
        <a:p>
          <a:endParaRPr lang="en-US"/>
        </a:p>
      </dgm:t>
    </dgm:pt>
    <dgm:pt modelId="{EECD55EE-B00F-449B-8ABF-B7DC11AC3F21}">
      <dgm:prSet/>
      <dgm:spPr/>
      <dgm:t>
        <a:bodyPr/>
        <a:lstStyle/>
        <a:p>
          <a:r>
            <a:rPr lang="en-GB" dirty="0"/>
            <a:t>Start day - Ready to Go</a:t>
          </a:r>
          <a:endParaRPr lang="en-US" dirty="0"/>
        </a:p>
      </dgm:t>
    </dgm:pt>
    <dgm:pt modelId="{70951BB7-5463-40C1-9909-F8CFF9B9868D}" type="parTrans" cxnId="{C7989A85-F514-4059-A970-160D093C18A2}">
      <dgm:prSet/>
      <dgm:spPr/>
      <dgm:t>
        <a:bodyPr/>
        <a:lstStyle/>
        <a:p>
          <a:endParaRPr lang="en-US"/>
        </a:p>
      </dgm:t>
    </dgm:pt>
    <dgm:pt modelId="{399017D2-26AA-4997-A516-DE9F81EAEA8C}" type="sibTrans" cxnId="{C7989A85-F514-4059-A970-160D093C18A2}">
      <dgm:prSet/>
      <dgm:spPr/>
      <dgm:t>
        <a:bodyPr/>
        <a:lstStyle/>
        <a:p>
          <a:endParaRPr lang="en-US"/>
        </a:p>
      </dgm:t>
    </dgm:pt>
    <dgm:pt modelId="{413B4173-D419-48BD-8C97-7A2BF7A3B017}" type="pres">
      <dgm:prSet presAssocID="{58C5D7D5-4DF4-45BA-AB7F-DF2A3731D3CE}" presName="vert0" presStyleCnt="0">
        <dgm:presLayoutVars>
          <dgm:dir/>
          <dgm:animOne val="branch"/>
          <dgm:animLvl val="lvl"/>
        </dgm:presLayoutVars>
      </dgm:prSet>
      <dgm:spPr/>
    </dgm:pt>
    <dgm:pt modelId="{F9414123-8795-4043-89E2-BF6F3ED638BC}" type="pres">
      <dgm:prSet presAssocID="{23B8DF66-B1F5-497A-AC53-D9DD247470DD}" presName="thickLine" presStyleLbl="alignNode1" presStyleIdx="0" presStyleCnt="5"/>
      <dgm:spPr/>
    </dgm:pt>
    <dgm:pt modelId="{2AAAA207-0AE4-43CF-8C78-47649EAF7E3C}" type="pres">
      <dgm:prSet presAssocID="{23B8DF66-B1F5-497A-AC53-D9DD247470DD}" presName="horz1" presStyleCnt="0"/>
      <dgm:spPr/>
    </dgm:pt>
    <dgm:pt modelId="{EFA68F7D-4611-4466-9017-18FE65946473}" type="pres">
      <dgm:prSet presAssocID="{23B8DF66-B1F5-497A-AC53-D9DD247470DD}" presName="tx1" presStyleLbl="revTx" presStyleIdx="0" presStyleCnt="5"/>
      <dgm:spPr/>
    </dgm:pt>
    <dgm:pt modelId="{B7A34E64-AE6B-4298-8384-D7CEA077AAC4}" type="pres">
      <dgm:prSet presAssocID="{23B8DF66-B1F5-497A-AC53-D9DD247470DD}" presName="vert1" presStyleCnt="0"/>
      <dgm:spPr/>
    </dgm:pt>
    <dgm:pt modelId="{E7C9CB17-2609-4D3B-A759-F9C72837D0EE}" type="pres">
      <dgm:prSet presAssocID="{1E19FDEB-7341-477A-8E8E-62373D1C5964}" presName="thickLine" presStyleLbl="alignNode1" presStyleIdx="1" presStyleCnt="5"/>
      <dgm:spPr/>
    </dgm:pt>
    <dgm:pt modelId="{8518CABC-2D45-4AF3-98EA-E20101EF8A51}" type="pres">
      <dgm:prSet presAssocID="{1E19FDEB-7341-477A-8E8E-62373D1C5964}" presName="horz1" presStyleCnt="0"/>
      <dgm:spPr/>
    </dgm:pt>
    <dgm:pt modelId="{2EAA4B62-0A71-4830-8DF3-54EF1A12DA84}" type="pres">
      <dgm:prSet presAssocID="{1E19FDEB-7341-477A-8E8E-62373D1C5964}" presName="tx1" presStyleLbl="revTx" presStyleIdx="1" presStyleCnt="5"/>
      <dgm:spPr/>
    </dgm:pt>
    <dgm:pt modelId="{93883E50-F624-41A1-9F03-7EFC841DCC5F}" type="pres">
      <dgm:prSet presAssocID="{1E19FDEB-7341-477A-8E8E-62373D1C5964}" presName="vert1" presStyleCnt="0"/>
      <dgm:spPr/>
    </dgm:pt>
    <dgm:pt modelId="{AA5F8B33-D979-4EB1-8472-9E97B98339A6}" type="pres">
      <dgm:prSet presAssocID="{D33F7AA5-50FD-4072-A847-C9AFD2959295}" presName="thickLine" presStyleLbl="alignNode1" presStyleIdx="2" presStyleCnt="5"/>
      <dgm:spPr/>
    </dgm:pt>
    <dgm:pt modelId="{99A9210E-A213-4563-930E-76712914FC4B}" type="pres">
      <dgm:prSet presAssocID="{D33F7AA5-50FD-4072-A847-C9AFD2959295}" presName="horz1" presStyleCnt="0"/>
      <dgm:spPr/>
    </dgm:pt>
    <dgm:pt modelId="{D8052307-1278-498F-A998-4DF2AEBEFA21}" type="pres">
      <dgm:prSet presAssocID="{D33F7AA5-50FD-4072-A847-C9AFD2959295}" presName="tx1" presStyleLbl="revTx" presStyleIdx="2" presStyleCnt="5"/>
      <dgm:spPr/>
    </dgm:pt>
    <dgm:pt modelId="{680DCD71-E586-4436-86FE-2B345A01DB78}" type="pres">
      <dgm:prSet presAssocID="{D33F7AA5-50FD-4072-A847-C9AFD2959295}" presName="vert1" presStyleCnt="0"/>
      <dgm:spPr/>
    </dgm:pt>
    <dgm:pt modelId="{C4189BC8-8AE0-4E1C-8389-C155E87E7E54}" type="pres">
      <dgm:prSet presAssocID="{4EBE79BA-16F0-4B6F-956B-CBD74E48C248}" presName="thickLine" presStyleLbl="alignNode1" presStyleIdx="3" presStyleCnt="5"/>
      <dgm:spPr/>
    </dgm:pt>
    <dgm:pt modelId="{773AF133-96FE-424A-B847-E87D6CD8C51B}" type="pres">
      <dgm:prSet presAssocID="{4EBE79BA-16F0-4B6F-956B-CBD74E48C248}" presName="horz1" presStyleCnt="0"/>
      <dgm:spPr/>
    </dgm:pt>
    <dgm:pt modelId="{E969F828-58B6-458B-99A5-8E87CC5AB9C5}" type="pres">
      <dgm:prSet presAssocID="{4EBE79BA-16F0-4B6F-956B-CBD74E48C248}" presName="tx1" presStyleLbl="revTx" presStyleIdx="3" presStyleCnt="5"/>
      <dgm:spPr/>
    </dgm:pt>
    <dgm:pt modelId="{3473B7DD-E4C7-4B9E-B23A-723097340937}" type="pres">
      <dgm:prSet presAssocID="{4EBE79BA-16F0-4B6F-956B-CBD74E48C248}" presName="vert1" presStyleCnt="0"/>
      <dgm:spPr/>
    </dgm:pt>
    <dgm:pt modelId="{4EDBB7F8-95E5-44C4-A920-36B30102E74E}" type="pres">
      <dgm:prSet presAssocID="{EECD55EE-B00F-449B-8ABF-B7DC11AC3F21}" presName="thickLine" presStyleLbl="alignNode1" presStyleIdx="4" presStyleCnt="5"/>
      <dgm:spPr/>
    </dgm:pt>
    <dgm:pt modelId="{4E309007-AE9F-4703-AFE0-0E4064D05BAC}" type="pres">
      <dgm:prSet presAssocID="{EECD55EE-B00F-449B-8ABF-B7DC11AC3F21}" presName="horz1" presStyleCnt="0"/>
      <dgm:spPr/>
    </dgm:pt>
    <dgm:pt modelId="{C718054E-7413-4F33-9567-144640737010}" type="pres">
      <dgm:prSet presAssocID="{EECD55EE-B00F-449B-8ABF-B7DC11AC3F21}" presName="tx1" presStyleLbl="revTx" presStyleIdx="4" presStyleCnt="5"/>
      <dgm:spPr/>
    </dgm:pt>
    <dgm:pt modelId="{38B88233-C171-4B51-8D0F-C1CFF6A3366B}" type="pres">
      <dgm:prSet presAssocID="{EECD55EE-B00F-449B-8ABF-B7DC11AC3F21}" presName="vert1" presStyleCnt="0"/>
      <dgm:spPr/>
    </dgm:pt>
  </dgm:ptLst>
  <dgm:cxnLst>
    <dgm:cxn modelId="{910C8A07-5101-4F5E-8709-A8AAC734BC64}" type="presOf" srcId="{58C5D7D5-4DF4-45BA-AB7F-DF2A3731D3CE}" destId="{413B4173-D419-48BD-8C97-7A2BF7A3B017}" srcOrd="0" destOrd="0" presId="urn:microsoft.com/office/officeart/2008/layout/LinedList"/>
    <dgm:cxn modelId="{9C348B1B-9250-45CF-8249-691D4EEF55CB}" type="presOf" srcId="{D33F7AA5-50FD-4072-A847-C9AFD2959295}" destId="{D8052307-1278-498F-A998-4DF2AEBEFA21}" srcOrd="0" destOrd="0" presId="urn:microsoft.com/office/officeart/2008/layout/LinedList"/>
    <dgm:cxn modelId="{4CB2D839-4D86-4F71-8D54-2399AA2C81BF}" srcId="{58C5D7D5-4DF4-45BA-AB7F-DF2A3731D3CE}" destId="{D33F7AA5-50FD-4072-A847-C9AFD2959295}" srcOrd="2" destOrd="0" parTransId="{BD5620EA-DE4D-4B4C-B1CD-0547C4578000}" sibTransId="{C9C68A45-C47B-4E05-8BE1-AE2D08F7D5F1}"/>
    <dgm:cxn modelId="{696BE558-4918-4F74-B0FB-D4E0F8A80E08}" srcId="{58C5D7D5-4DF4-45BA-AB7F-DF2A3731D3CE}" destId="{23B8DF66-B1F5-497A-AC53-D9DD247470DD}" srcOrd="0" destOrd="0" parTransId="{80A5B926-D92F-4976-9AA7-236BE5AFABD9}" sibTransId="{9FB608D9-BF55-4E49-A51C-1E8EBFF44A86}"/>
    <dgm:cxn modelId="{0A53F75B-3653-4A0F-850C-F65864EC050A}" type="presOf" srcId="{4EBE79BA-16F0-4B6F-956B-CBD74E48C248}" destId="{E969F828-58B6-458B-99A5-8E87CC5AB9C5}" srcOrd="0" destOrd="0" presId="urn:microsoft.com/office/officeart/2008/layout/LinedList"/>
    <dgm:cxn modelId="{C7989A85-F514-4059-A970-160D093C18A2}" srcId="{58C5D7D5-4DF4-45BA-AB7F-DF2A3731D3CE}" destId="{EECD55EE-B00F-449B-8ABF-B7DC11AC3F21}" srcOrd="4" destOrd="0" parTransId="{70951BB7-5463-40C1-9909-F8CFF9B9868D}" sibTransId="{399017D2-26AA-4997-A516-DE9F81EAEA8C}"/>
    <dgm:cxn modelId="{904FD888-1D09-4522-A0FD-EE2803871535}" type="presOf" srcId="{1E19FDEB-7341-477A-8E8E-62373D1C5964}" destId="{2EAA4B62-0A71-4830-8DF3-54EF1A12DA84}" srcOrd="0" destOrd="0" presId="urn:microsoft.com/office/officeart/2008/layout/LinedList"/>
    <dgm:cxn modelId="{422D878E-F314-4247-A3EE-922FDAF11AB6}" type="presOf" srcId="{EECD55EE-B00F-449B-8ABF-B7DC11AC3F21}" destId="{C718054E-7413-4F33-9567-144640737010}" srcOrd="0" destOrd="0" presId="urn:microsoft.com/office/officeart/2008/layout/LinedList"/>
    <dgm:cxn modelId="{109FDAA2-62D0-40F0-96D7-7A19DC7A2BBC}" srcId="{58C5D7D5-4DF4-45BA-AB7F-DF2A3731D3CE}" destId="{4EBE79BA-16F0-4B6F-956B-CBD74E48C248}" srcOrd="3" destOrd="0" parTransId="{D479C702-CC52-4BB1-AC64-CBFA29CAAE20}" sibTransId="{D821F65F-ACF3-4975-AA51-BFCD09FA7D75}"/>
    <dgm:cxn modelId="{7BC120B6-FB89-4101-9E90-7CAFA1C636C6}" srcId="{58C5D7D5-4DF4-45BA-AB7F-DF2A3731D3CE}" destId="{1E19FDEB-7341-477A-8E8E-62373D1C5964}" srcOrd="1" destOrd="0" parTransId="{2EAC3780-2EB6-4E05-81B7-4D5B9D51E56F}" sibTransId="{A43942BE-E4D7-4115-BE10-C3EE9E485C10}"/>
    <dgm:cxn modelId="{767D9ACF-BF81-4E66-92B2-6F5E9FD02BB0}" type="presOf" srcId="{23B8DF66-B1F5-497A-AC53-D9DD247470DD}" destId="{EFA68F7D-4611-4466-9017-18FE65946473}" srcOrd="0" destOrd="0" presId="urn:microsoft.com/office/officeart/2008/layout/LinedList"/>
    <dgm:cxn modelId="{334B88D3-78EF-443E-A195-B097D9909057}" type="presParOf" srcId="{413B4173-D419-48BD-8C97-7A2BF7A3B017}" destId="{F9414123-8795-4043-89E2-BF6F3ED638BC}" srcOrd="0" destOrd="0" presId="urn:microsoft.com/office/officeart/2008/layout/LinedList"/>
    <dgm:cxn modelId="{9B441C0B-8A8E-47B8-8EFC-EC77DF557255}" type="presParOf" srcId="{413B4173-D419-48BD-8C97-7A2BF7A3B017}" destId="{2AAAA207-0AE4-43CF-8C78-47649EAF7E3C}" srcOrd="1" destOrd="0" presId="urn:microsoft.com/office/officeart/2008/layout/LinedList"/>
    <dgm:cxn modelId="{80E29752-E069-4FC0-88B1-97B92606E02B}" type="presParOf" srcId="{2AAAA207-0AE4-43CF-8C78-47649EAF7E3C}" destId="{EFA68F7D-4611-4466-9017-18FE65946473}" srcOrd="0" destOrd="0" presId="urn:microsoft.com/office/officeart/2008/layout/LinedList"/>
    <dgm:cxn modelId="{C048AA33-6789-4A78-859D-0B9E46E74CA5}" type="presParOf" srcId="{2AAAA207-0AE4-43CF-8C78-47649EAF7E3C}" destId="{B7A34E64-AE6B-4298-8384-D7CEA077AAC4}" srcOrd="1" destOrd="0" presId="urn:microsoft.com/office/officeart/2008/layout/LinedList"/>
    <dgm:cxn modelId="{EC3ACA4A-FFAB-44A8-AA21-3455B9AD6499}" type="presParOf" srcId="{413B4173-D419-48BD-8C97-7A2BF7A3B017}" destId="{E7C9CB17-2609-4D3B-A759-F9C72837D0EE}" srcOrd="2" destOrd="0" presId="urn:microsoft.com/office/officeart/2008/layout/LinedList"/>
    <dgm:cxn modelId="{49F00570-90B4-4571-A5B2-326BD723EBAE}" type="presParOf" srcId="{413B4173-D419-48BD-8C97-7A2BF7A3B017}" destId="{8518CABC-2D45-4AF3-98EA-E20101EF8A51}" srcOrd="3" destOrd="0" presId="urn:microsoft.com/office/officeart/2008/layout/LinedList"/>
    <dgm:cxn modelId="{6F63BD4F-E2D4-4440-BF2F-C172A956D8B9}" type="presParOf" srcId="{8518CABC-2D45-4AF3-98EA-E20101EF8A51}" destId="{2EAA4B62-0A71-4830-8DF3-54EF1A12DA84}" srcOrd="0" destOrd="0" presId="urn:microsoft.com/office/officeart/2008/layout/LinedList"/>
    <dgm:cxn modelId="{67F00F75-E0E4-4E96-8152-A5F526E8853B}" type="presParOf" srcId="{8518CABC-2D45-4AF3-98EA-E20101EF8A51}" destId="{93883E50-F624-41A1-9F03-7EFC841DCC5F}" srcOrd="1" destOrd="0" presId="urn:microsoft.com/office/officeart/2008/layout/LinedList"/>
    <dgm:cxn modelId="{5F82BFCB-C817-471D-80BD-24F7BBE9F2A5}" type="presParOf" srcId="{413B4173-D419-48BD-8C97-7A2BF7A3B017}" destId="{AA5F8B33-D979-4EB1-8472-9E97B98339A6}" srcOrd="4" destOrd="0" presId="urn:microsoft.com/office/officeart/2008/layout/LinedList"/>
    <dgm:cxn modelId="{941CD82D-B4AA-440D-9449-6C673F337412}" type="presParOf" srcId="{413B4173-D419-48BD-8C97-7A2BF7A3B017}" destId="{99A9210E-A213-4563-930E-76712914FC4B}" srcOrd="5" destOrd="0" presId="urn:microsoft.com/office/officeart/2008/layout/LinedList"/>
    <dgm:cxn modelId="{FD6B9ED4-3A78-4C53-B1F3-F450BD343857}" type="presParOf" srcId="{99A9210E-A213-4563-930E-76712914FC4B}" destId="{D8052307-1278-498F-A998-4DF2AEBEFA21}" srcOrd="0" destOrd="0" presId="urn:microsoft.com/office/officeart/2008/layout/LinedList"/>
    <dgm:cxn modelId="{2D78A46C-AEE8-439D-8DD5-E46596B4EB34}" type="presParOf" srcId="{99A9210E-A213-4563-930E-76712914FC4B}" destId="{680DCD71-E586-4436-86FE-2B345A01DB78}" srcOrd="1" destOrd="0" presId="urn:microsoft.com/office/officeart/2008/layout/LinedList"/>
    <dgm:cxn modelId="{F1D8AAF0-FC61-4979-B1A8-4AF7379BB676}" type="presParOf" srcId="{413B4173-D419-48BD-8C97-7A2BF7A3B017}" destId="{C4189BC8-8AE0-4E1C-8389-C155E87E7E54}" srcOrd="6" destOrd="0" presId="urn:microsoft.com/office/officeart/2008/layout/LinedList"/>
    <dgm:cxn modelId="{45B92246-B31A-45B9-B801-8F554E2D5399}" type="presParOf" srcId="{413B4173-D419-48BD-8C97-7A2BF7A3B017}" destId="{773AF133-96FE-424A-B847-E87D6CD8C51B}" srcOrd="7" destOrd="0" presId="urn:microsoft.com/office/officeart/2008/layout/LinedList"/>
    <dgm:cxn modelId="{8CCEABF7-0AB7-4CC6-B8F2-4EADC63BDF1C}" type="presParOf" srcId="{773AF133-96FE-424A-B847-E87D6CD8C51B}" destId="{E969F828-58B6-458B-99A5-8E87CC5AB9C5}" srcOrd="0" destOrd="0" presId="urn:microsoft.com/office/officeart/2008/layout/LinedList"/>
    <dgm:cxn modelId="{900F5E80-D383-4CE4-A5BA-2B50BA850F87}" type="presParOf" srcId="{773AF133-96FE-424A-B847-E87D6CD8C51B}" destId="{3473B7DD-E4C7-4B9E-B23A-723097340937}" srcOrd="1" destOrd="0" presId="urn:microsoft.com/office/officeart/2008/layout/LinedList"/>
    <dgm:cxn modelId="{96DBB773-D63A-4BEB-A4BD-A5D012F91C74}" type="presParOf" srcId="{413B4173-D419-48BD-8C97-7A2BF7A3B017}" destId="{4EDBB7F8-95E5-44C4-A920-36B30102E74E}" srcOrd="8" destOrd="0" presId="urn:microsoft.com/office/officeart/2008/layout/LinedList"/>
    <dgm:cxn modelId="{28661B79-030D-487F-9479-C8099C303EDD}" type="presParOf" srcId="{413B4173-D419-48BD-8C97-7A2BF7A3B017}" destId="{4E309007-AE9F-4703-AFE0-0E4064D05BAC}" srcOrd="9" destOrd="0" presId="urn:microsoft.com/office/officeart/2008/layout/LinedList"/>
    <dgm:cxn modelId="{A06A23A9-4E91-42A2-B6A2-7CDD55C548EC}" type="presParOf" srcId="{4E309007-AE9F-4703-AFE0-0E4064D05BAC}" destId="{C718054E-7413-4F33-9567-144640737010}" srcOrd="0" destOrd="0" presId="urn:microsoft.com/office/officeart/2008/layout/LinedList"/>
    <dgm:cxn modelId="{DBA29331-E2DD-4DC4-BAD7-713A0EE9592D}" type="presParOf" srcId="{4E309007-AE9F-4703-AFE0-0E4064D05BAC}" destId="{38B88233-C171-4B51-8D0F-C1CFF6A3366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0941BF6-B975-448E-BBE8-79DED998A199}"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0E05EF5A-1394-4E76-9370-625E08C86E50}">
      <dgm:prSet/>
      <dgm:spPr/>
      <dgm:t>
        <a:bodyPr/>
        <a:lstStyle/>
        <a:p>
          <a:r>
            <a:rPr lang="en-GB"/>
            <a:t>One full day</a:t>
          </a:r>
          <a:endParaRPr lang="en-US"/>
        </a:p>
      </dgm:t>
    </dgm:pt>
    <dgm:pt modelId="{F8ED37C2-8ABC-406A-992B-31CA75953FFA}" type="parTrans" cxnId="{D52A1A07-EEA9-4C61-9E5A-7ED16253347A}">
      <dgm:prSet/>
      <dgm:spPr/>
      <dgm:t>
        <a:bodyPr/>
        <a:lstStyle/>
        <a:p>
          <a:endParaRPr lang="en-US"/>
        </a:p>
      </dgm:t>
    </dgm:pt>
    <dgm:pt modelId="{3D5DB3CB-D052-4DC7-A0FB-A3625FBBDD6E}" type="sibTrans" cxnId="{D52A1A07-EEA9-4C61-9E5A-7ED16253347A}">
      <dgm:prSet/>
      <dgm:spPr/>
      <dgm:t>
        <a:bodyPr/>
        <a:lstStyle/>
        <a:p>
          <a:endParaRPr lang="en-US"/>
        </a:p>
      </dgm:t>
    </dgm:pt>
    <dgm:pt modelId="{9EEF1C99-5351-4A8A-A1F9-B385C7113E64}">
      <dgm:prSet/>
      <dgm:spPr/>
      <dgm:t>
        <a:bodyPr/>
        <a:lstStyle/>
        <a:p>
          <a:r>
            <a:rPr lang="en-GB"/>
            <a:t>Part of induction</a:t>
          </a:r>
          <a:endParaRPr lang="en-US"/>
        </a:p>
      </dgm:t>
    </dgm:pt>
    <dgm:pt modelId="{CD3F4571-67BC-4571-BEE3-B072F501640C}" type="parTrans" cxnId="{5B17CAD4-C6F2-4187-8491-E8A51DD49BF7}">
      <dgm:prSet/>
      <dgm:spPr/>
      <dgm:t>
        <a:bodyPr/>
        <a:lstStyle/>
        <a:p>
          <a:endParaRPr lang="en-US"/>
        </a:p>
      </dgm:t>
    </dgm:pt>
    <dgm:pt modelId="{4E07FBC6-6D53-4B64-883D-0A03D68BAA7C}" type="sibTrans" cxnId="{5B17CAD4-C6F2-4187-8491-E8A51DD49BF7}">
      <dgm:prSet/>
      <dgm:spPr/>
      <dgm:t>
        <a:bodyPr/>
        <a:lstStyle/>
        <a:p>
          <a:endParaRPr lang="en-US"/>
        </a:p>
      </dgm:t>
    </dgm:pt>
    <dgm:pt modelId="{2F7D1B04-428C-44B2-8D06-8BABE543988F}">
      <dgm:prSet/>
      <dgm:spPr/>
      <dgm:t>
        <a:bodyPr/>
        <a:lstStyle/>
        <a:p>
          <a:r>
            <a:rPr lang="en-GB"/>
            <a:t>Simulate ward rounds</a:t>
          </a:r>
          <a:endParaRPr lang="en-US"/>
        </a:p>
      </dgm:t>
    </dgm:pt>
    <dgm:pt modelId="{BE6AEDC9-56EA-4B58-A919-E544FAFE11D5}" type="parTrans" cxnId="{D5D8EA9C-F04C-4D13-A2E8-4A2CB452D327}">
      <dgm:prSet/>
      <dgm:spPr/>
      <dgm:t>
        <a:bodyPr/>
        <a:lstStyle/>
        <a:p>
          <a:endParaRPr lang="en-US"/>
        </a:p>
      </dgm:t>
    </dgm:pt>
    <dgm:pt modelId="{979AB8F4-C0B8-4F3D-B700-0570E54527E8}" type="sibTrans" cxnId="{D5D8EA9C-F04C-4D13-A2E8-4A2CB452D327}">
      <dgm:prSet/>
      <dgm:spPr/>
      <dgm:t>
        <a:bodyPr/>
        <a:lstStyle/>
        <a:p>
          <a:endParaRPr lang="en-US"/>
        </a:p>
      </dgm:t>
    </dgm:pt>
    <dgm:pt modelId="{DB2D4EE4-CAB1-4F96-9137-34AC2529AB7B}">
      <dgm:prSet/>
      <dgm:spPr/>
      <dgm:t>
        <a:bodyPr/>
        <a:lstStyle/>
        <a:p>
          <a:r>
            <a:rPr lang="en-GB"/>
            <a:t>Simulate Oncall</a:t>
          </a:r>
          <a:endParaRPr lang="en-US"/>
        </a:p>
      </dgm:t>
    </dgm:pt>
    <dgm:pt modelId="{44CBD543-A818-4043-A1F2-628178050B78}" type="parTrans" cxnId="{01E7D678-63F1-4B09-B8BF-BEBBF7648648}">
      <dgm:prSet/>
      <dgm:spPr/>
      <dgm:t>
        <a:bodyPr/>
        <a:lstStyle/>
        <a:p>
          <a:endParaRPr lang="en-US"/>
        </a:p>
      </dgm:t>
    </dgm:pt>
    <dgm:pt modelId="{AFA9CDC1-F265-431D-B16B-F6077523E30D}" type="sibTrans" cxnId="{01E7D678-63F1-4B09-B8BF-BEBBF7648648}">
      <dgm:prSet/>
      <dgm:spPr/>
      <dgm:t>
        <a:bodyPr/>
        <a:lstStyle/>
        <a:p>
          <a:endParaRPr lang="en-US"/>
        </a:p>
      </dgm:t>
    </dgm:pt>
    <dgm:pt modelId="{6BF3CF85-91D5-419C-875E-6E85422E31FF}">
      <dgm:prSet/>
      <dgm:spPr/>
      <dgm:t>
        <a:bodyPr/>
        <a:lstStyle/>
        <a:p>
          <a:r>
            <a:rPr lang="en-GB"/>
            <a:t>Simulate peri arrest call</a:t>
          </a:r>
          <a:endParaRPr lang="en-US"/>
        </a:p>
      </dgm:t>
    </dgm:pt>
    <dgm:pt modelId="{C7B6A3F3-DE97-4C93-BD4D-102B20448909}" type="parTrans" cxnId="{21D0B712-AF07-4E6F-8D98-58E991FDF85C}">
      <dgm:prSet/>
      <dgm:spPr/>
      <dgm:t>
        <a:bodyPr/>
        <a:lstStyle/>
        <a:p>
          <a:endParaRPr lang="en-US"/>
        </a:p>
      </dgm:t>
    </dgm:pt>
    <dgm:pt modelId="{8CA4348C-D659-4467-A560-6EF1E8976223}" type="sibTrans" cxnId="{21D0B712-AF07-4E6F-8D98-58E991FDF85C}">
      <dgm:prSet/>
      <dgm:spPr/>
      <dgm:t>
        <a:bodyPr/>
        <a:lstStyle/>
        <a:p>
          <a:endParaRPr lang="en-US"/>
        </a:p>
      </dgm:t>
    </dgm:pt>
    <dgm:pt modelId="{585EA069-85E1-4F77-BCA7-F5315CF0469B}">
      <dgm:prSet/>
      <dgm:spPr/>
      <dgm:t>
        <a:bodyPr/>
        <a:lstStyle/>
        <a:p>
          <a:r>
            <a:rPr lang="en-GB"/>
            <a:t>Simulate hospital specific focus- EPR/IT/phone etc</a:t>
          </a:r>
          <a:endParaRPr lang="en-US"/>
        </a:p>
      </dgm:t>
    </dgm:pt>
    <dgm:pt modelId="{A8A27EBA-4311-4183-8ADE-9CC71024CC7D}" type="parTrans" cxnId="{F0D17C75-6D79-4A4E-BEE9-ED643E5BA7B5}">
      <dgm:prSet/>
      <dgm:spPr/>
      <dgm:t>
        <a:bodyPr/>
        <a:lstStyle/>
        <a:p>
          <a:endParaRPr lang="en-US"/>
        </a:p>
      </dgm:t>
    </dgm:pt>
    <dgm:pt modelId="{F4CB4467-22EB-48D3-B81F-AD6D1115BA33}" type="sibTrans" cxnId="{F0D17C75-6D79-4A4E-BEE9-ED643E5BA7B5}">
      <dgm:prSet/>
      <dgm:spPr/>
      <dgm:t>
        <a:bodyPr/>
        <a:lstStyle/>
        <a:p>
          <a:endParaRPr lang="en-US"/>
        </a:p>
      </dgm:t>
    </dgm:pt>
    <dgm:pt modelId="{F26496FC-9484-47FA-BA0C-26592176F78F}">
      <dgm:prSet/>
      <dgm:spPr/>
      <dgm:t>
        <a:bodyPr/>
        <a:lstStyle/>
        <a:p>
          <a:r>
            <a:rPr lang="en-GB"/>
            <a:t>Excellent feedback</a:t>
          </a:r>
          <a:endParaRPr lang="en-US"/>
        </a:p>
      </dgm:t>
    </dgm:pt>
    <dgm:pt modelId="{3A476559-A5B0-407F-AC94-D8B06697D8BE}" type="parTrans" cxnId="{591F3D3B-3323-4683-AB9C-379EC1961ECF}">
      <dgm:prSet/>
      <dgm:spPr/>
      <dgm:t>
        <a:bodyPr/>
        <a:lstStyle/>
        <a:p>
          <a:endParaRPr lang="en-US"/>
        </a:p>
      </dgm:t>
    </dgm:pt>
    <dgm:pt modelId="{AE8588EB-E134-4BEC-8AEB-81D02506CC81}" type="sibTrans" cxnId="{591F3D3B-3323-4683-AB9C-379EC1961ECF}">
      <dgm:prSet/>
      <dgm:spPr/>
      <dgm:t>
        <a:bodyPr/>
        <a:lstStyle/>
        <a:p>
          <a:endParaRPr lang="en-US"/>
        </a:p>
      </dgm:t>
    </dgm:pt>
    <dgm:pt modelId="{BBF91CA3-BD28-4F7F-ACCE-42AC0C9E72DF}" type="pres">
      <dgm:prSet presAssocID="{A0941BF6-B975-448E-BBE8-79DED998A199}" presName="vert0" presStyleCnt="0">
        <dgm:presLayoutVars>
          <dgm:dir/>
          <dgm:animOne val="branch"/>
          <dgm:animLvl val="lvl"/>
        </dgm:presLayoutVars>
      </dgm:prSet>
      <dgm:spPr/>
    </dgm:pt>
    <dgm:pt modelId="{BF589CAD-E6BD-434D-A20D-A86DD15FDC8C}" type="pres">
      <dgm:prSet presAssocID="{0E05EF5A-1394-4E76-9370-625E08C86E50}" presName="thickLine" presStyleLbl="alignNode1" presStyleIdx="0" presStyleCnt="7"/>
      <dgm:spPr/>
    </dgm:pt>
    <dgm:pt modelId="{C697F0B0-BBE4-49B8-94D4-9338F3600CEE}" type="pres">
      <dgm:prSet presAssocID="{0E05EF5A-1394-4E76-9370-625E08C86E50}" presName="horz1" presStyleCnt="0"/>
      <dgm:spPr/>
    </dgm:pt>
    <dgm:pt modelId="{EE0F46F1-C0F5-43C0-82E1-6C0317E75F35}" type="pres">
      <dgm:prSet presAssocID="{0E05EF5A-1394-4E76-9370-625E08C86E50}" presName="tx1" presStyleLbl="revTx" presStyleIdx="0" presStyleCnt="7"/>
      <dgm:spPr/>
    </dgm:pt>
    <dgm:pt modelId="{48DC6A41-F78D-4FC0-9DB2-40FEDB9EF075}" type="pres">
      <dgm:prSet presAssocID="{0E05EF5A-1394-4E76-9370-625E08C86E50}" presName="vert1" presStyleCnt="0"/>
      <dgm:spPr/>
    </dgm:pt>
    <dgm:pt modelId="{6569C01A-DE85-4BAA-9EF6-12C0B48A2F61}" type="pres">
      <dgm:prSet presAssocID="{9EEF1C99-5351-4A8A-A1F9-B385C7113E64}" presName="thickLine" presStyleLbl="alignNode1" presStyleIdx="1" presStyleCnt="7"/>
      <dgm:spPr/>
    </dgm:pt>
    <dgm:pt modelId="{EE8C624E-81A1-41A2-B25B-8A834AA71141}" type="pres">
      <dgm:prSet presAssocID="{9EEF1C99-5351-4A8A-A1F9-B385C7113E64}" presName="horz1" presStyleCnt="0"/>
      <dgm:spPr/>
    </dgm:pt>
    <dgm:pt modelId="{09328DAF-F467-4E55-8674-3F373C313851}" type="pres">
      <dgm:prSet presAssocID="{9EEF1C99-5351-4A8A-A1F9-B385C7113E64}" presName="tx1" presStyleLbl="revTx" presStyleIdx="1" presStyleCnt="7"/>
      <dgm:spPr/>
    </dgm:pt>
    <dgm:pt modelId="{EC6BB827-E066-4F20-BD5D-23D55CC622AC}" type="pres">
      <dgm:prSet presAssocID="{9EEF1C99-5351-4A8A-A1F9-B385C7113E64}" presName="vert1" presStyleCnt="0"/>
      <dgm:spPr/>
    </dgm:pt>
    <dgm:pt modelId="{9F795742-93EC-491D-A31F-6378BC04DF9B}" type="pres">
      <dgm:prSet presAssocID="{2F7D1B04-428C-44B2-8D06-8BABE543988F}" presName="thickLine" presStyleLbl="alignNode1" presStyleIdx="2" presStyleCnt="7"/>
      <dgm:spPr/>
    </dgm:pt>
    <dgm:pt modelId="{4ACAA984-13BC-43D2-ADB6-58F6668FDE0A}" type="pres">
      <dgm:prSet presAssocID="{2F7D1B04-428C-44B2-8D06-8BABE543988F}" presName="horz1" presStyleCnt="0"/>
      <dgm:spPr/>
    </dgm:pt>
    <dgm:pt modelId="{1BD61421-09C9-4F72-973D-DCE27AB29F2E}" type="pres">
      <dgm:prSet presAssocID="{2F7D1B04-428C-44B2-8D06-8BABE543988F}" presName="tx1" presStyleLbl="revTx" presStyleIdx="2" presStyleCnt="7"/>
      <dgm:spPr/>
    </dgm:pt>
    <dgm:pt modelId="{AF26C17D-6188-4B95-B83A-EFA7B915C24F}" type="pres">
      <dgm:prSet presAssocID="{2F7D1B04-428C-44B2-8D06-8BABE543988F}" presName="vert1" presStyleCnt="0"/>
      <dgm:spPr/>
    </dgm:pt>
    <dgm:pt modelId="{6164A94C-8C82-460F-8C1E-6AFCD92E3A32}" type="pres">
      <dgm:prSet presAssocID="{DB2D4EE4-CAB1-4F96-9137-34AC2529AB7B}" presName="thickLine" presStyleLbl="alignNode1" presStyleIdx="3" presStyleCnt="7"/>
      <dgm:spPr/>
    </dgm:pt>
    <dgm:pt modelId="{6E7EC3E8-7D8A-4B3A-9527-3C7D08284A45}" type="pres">
      <dgm:prSet presAssocID="{DB2D4EE4-CAB1-4F96-9137-34AC2529AB7B}" presName="horz1" presStyleCnt="0"/>
      <dgm:spPr/>
    </dgm:pt>
    <dgm:pt modelId="{40BA83A5-58BC-4F70-9925-BAF948F9A836}" type="pres">
      <dgm:prSet presAssocID="{DB2D4EE4-CAB1-4F96-9137-34AC2529AB7B}" presName="tx1" presStyleLbl="revTx" presStyleIdx="3" presStyleCnt="7"/>
      <dgm:spPr/>
    </dgm:pt>
    <dgm:pt modelId="{A8A0D58F-58C9-4377-92F6-C7F79D13FFC5}" type="pres">
      <dgm:prSet presAssocID="{DB2D4EE4-CAB1-4F96-9137-34AC2529AB7B}" presName="vert1" presStyleCnt="0"/>
      <dgm:spPr/>
    </dgm:pt>
    <dgm:pt modelId="{13B4E049-075D-4BBF-84B8-958980E0BEA2}" type="pres">
      <dgm:prSet presAssocID="{6BF3CF85-91D5-419C-875E-6E85422E31FF}" presName="thickLine" presStyleLbl="alignNode1" presStyleIdx="4" presStyleCnt="7"/>
      <dgm:spPr/>
    </dgm:pt>
    <dgm:pt modelId="{0A215412-AE0F-4189-ABA9-FFB57EF119C8}" type="pres">
      <dgm:prSet presAssocID="{6BF3CF85-91D5-419C-875E-6E85422E31FF}" presName="horz1" presStyleCnt="0"/>
      <dgm:spPr/>
    </dgm:pt>
    <dgm:pt modelId="{C52191F3-6146-4396-B131-5F5973661A82}" type="pres">
      <dgm:prSet presAssocID="{6BF3CF85-91D5-419C-875E-6E85422E31FF}" presName="tx1" presStyleLbl="revTx" presStyleIdx="4" presStyleCnt="7"/>
      <dgm:spPr/>
    </dgm:pt>
    <dgm:pt modelId="{EB4D0BE4-E537-43BE-90E0-5DD4859F5F7A}" type="pres">
      <dgm:prSet presAssocID="{6BF3CF85-91D5-419C-875E-6E85422E31FF}" presName="vert1" presStyleCnt="0"/>
      <dgm:spPr/>
    </dgm:pt>
    <dgm:pt modelId="{DCBECC0B-88D8-40EE-8EA3-95A700D4001D}" type="pres">
      <dgm:prSet presAssocID="{585EA069-85E1-4F77-BCA7-F5315CF0469B}" presName="thickLine" presStyleLbl="alignNode1" presStyleIdx="5" presStyleCnt="7"/>
      <dgm:spPr/>
    </dgm:pt>
    <dgm:pt modelId="{08E63096-336C-4559-98BD-5FC51EBC3BAC}" type="pres">
      <dgm:prSet presAssocID="{585EA069-85E1-4F77-BCA7-F5315CF0469B}" presName="horz1" presStyleCnt="0"/>
      <dgm:spPr/>
    </dgm:pt>
    <dgm:pt modelId="{2B24000E-D7BC-4AE0-AD7A-74048417D112}" type="pres">
      <dgm:prSet presAssocID="{585EA069-85E1-4F77-BCA7-F5315CF0469B}" presName="tx1" presStyleLbl="revTx" presStyleIdx="5" presStyleCnt="7"/>
      <dgm:spPr/>
    </dgm:pt>
    <dgm:pt modelId="{4F65BE1F-B5FB-463C-A068-F0573492F8B7}" type="pres">
      <dgm:prSet presAssocID="{585EA069-85E1-4F77-BCA7-F5315CF0469B}" presName="vert1" presStyleCnt="0"/>
      <dgm:spPr/>
    </dgm:pt>
    <dgm:pt modelId="{BF0DD202-1587-4452-9CCC-86969FB4CB56}" type="pres">
      <dgm:prSet presAssocID="{F26496FC-9484-47FA-BA0C-26592176F78F}" presName="thickLine" presStyleLbl="alignNode1" presStyleIdx="6" presStyleCnt="7"/>
      <dgm:spPr/>
    </dgm:pt>
    <dgm:pt modelId="{365D4A36-1CC8-4C96-AE13-D2F369FA4F22}" type="pres">
      <dgm:prSet presAssocID="{F26496FC-9484-47FA-BA0C-26592176F78F}" presName="horz1" presStyleCnt="0"/>
      <dgm:spPr/>
    </dgm:pt>
    <dgm:pt modelId="{EF33E8ED-146F-478D-9CE3-4CA3DCCF460A}" type="pres">
      <dgm:prSet presAssocID="{F26496FC-9484-47FA-BA0C-26592176F78F}" presName="tx1" presStyleLbl="revTx" presStyleIdx="6" presStyleCnt="7"/>
      <dgm:spPr/>
    </dgm:pt>
    <dgm:pt modelId="{F4ACA399-4C52-453B-B363-77BF98B017B0}" type="pres">
      <dgm:prSet presAssocID="{F26496FC-9484-47FA-BA0C-26592176F78F}" presName="vert1" presStyleCnt="0"/>
      <dgm:spPr/>
    </dgm:pt>
  </dgm:ptLst>
  <dgm:cxnLst>
    <dgm:cxn modelId="{D52A1A07-EEA9-4C61-9E5A-7ED16253347A}" srcId="{A0941BF6-B975-448E-BBE8-79DED998A199}" destId="{0E05EF5A-1394-4E76-9370-625E08C86E50}" srcOrd="0" destOrd="0" parTransId="{F8ED37C2-8ABC-406A-992B-31CA75953FFA}" sibTransId="{3D5DB3CB-D052-4DC7-A0FB-A3625FBBDD6E}"/>
    <dgm:cxn modelId="{21D0B712-AF07-4E6F-8D98-58E991FDF85C}" srcId="{A0941BF6-B975-448E-BBE8-79DED998A199}" destId="{6BF3CF85-91D5-419C-875E-6E85422E31FF}" srcOrd="4" destOrd="0" parTransId="{C7B6A3F3-DE97-4C93-BD4D-102B20448909}" sibTransId="{8CA4348C-D659-4467-A560-6EF1E8976223}"/>
    <dgm:cxn modelId="{9ED82A29-2878-43AD-B69E-D4FB3302A180}" type="presOf" srcId="{F26496FC-9484-47FA-BA0C-26592176F78F}" destId="{EF33E8ED-146F-478D-9CE3-4CA3DCCF460A}" srcOrd="0" destOrd="0" presId="urn:microsoft.com/office/officeart/2008/layout/LinedList"/>
    <dgm:cxn modelId="{EBB7712E-EE9F-49EF-A5A9-90514476B727}" type="presOf" srcId="{2F7D1B04-428C-44B2-8D06-8BABE543988F}" destId="{1BD61421-09C9-4F72-973D-DCE27AB29F2E}" srcOrd="0" destOrd="0" presId="urn:microsoft.com/office/officeart/2008/layout/LinedList"/>
    <dgm:cxn modelId="{591F3D3B-3323-4683-AB9C-379EC1961ECF}" srcId="{A0941BF6-B975-448E-BBE8-79DED998A199}" destId="{F26496FC-9484-47FA-BA0C-26592176F78F}" srcOrd="6" destOrd="0" parTransId="{3A476559-A5B0-407F-AC94-D8B06697D8BE}" sibTransId="{AE8588EB-E134-4BEC-8AEB-81D02506CC81}"/>
    <dgm:cxn modelId="{89033D74-CB89-4082-9878-7FECE3BE5C3D}" type="presOf" srcId="{6BF3CF85-91D5-419C-875E-6E85422E31FF}" destId="{C52191F3-6146-4396-B131-5F5973661A82}" srcOrd="0" destOrd="0" presId="urn:microsoft.com/office/officeart/2008/layout/LinedList"/>
    <dgm:cxn modelId="{F0D17C75-6D79-4A4E-BEE9-ED643E5BA7B5}" srcId="{A0941BF6-B975-448E-BBE8-79DED998A199}" destId="{585EA069-85E1-4F77-BCA7-F5315CF0469B}" srcOrd="5" destOrd="0" parTransId="{A8A27EBA-4311-4183-8ADE-9CC71024CC7D}" sibTransId="{F4CB4467-22EB-48D3-B81F-AD6D1115BA33}"/>
    <dgm:cxn modelId="{01E7D678-63F1-4B09-B8BF-BEBBF7648648}" srcId="{A0941BF6-B975-448E-BBE8-79DED998A199}" destId="{DB2D4EE4-CAB1-4F96-9137-34AC2529AB7B}" srcOrd="3" destOrd="0" parTransId="{44CBD543-A818-4043-A1F2-628178050B78}" sibTransId="{AFA9CDC1-F265-431D-B16B-F6077523E30D}"/>
    <dgm:cxn modelId="{EB71AA98-CA72-447A-A5B0-9AF5184D6919}" type="presOf" srcId="{585EA069-85E1-4F77-BCA7-F5315CF0469B}" destId="{2B24000E-D7BC-4AE0-AD7A-74048417D112}" srcOrd="0" destOrd="0" presId="urn:microsoft.com/office/officeart/2008/layout/LinedList"/>
    <dgm:cxn modelId="{D5D8EA9C-F04C-4D13-A2E8-4A2CB452D327}" srcId="{A0941BF6-B975-448E-BBE8-79DED998A199}" destId="{2F7D1B04-428C-44B2-8D06-8BABE543988F}" srcOrd="2" destOrd="0" parTransId="{BE6AEDC9-56EA-4B58-A919-E544FAFE11D5}" sibTransId="{979AB8F4-C0B8-4F3D-B700-0570E54527E8}"/>
    <dgm:cxn modelId="{B76E67CC-5F00-4E96-A720-6049015D6741}" type="presOf" srcId="{A0941BF6-B975-448E-BBE8-79DED998A199}" destId="{BBF91CA3-BD28-4F7F-ACCE-42AC0C9E72DF}" srcOrd="0" destOrd="0" presId="urn:microsoft.com/office/officeart/2008/layout/LinedList"/>
    <dgm:cxn modelId="{B65CC9D4-3CDA-4BC1-A7CB-1E3383DB3304}" type="presOf" srcId="{DB2D4EE4-CAB1-4F96-9137-34AC2529AB7B}" destId="{40BA83A5-58BC-4F70-9925-BAF948F9A836}" srcOrd="0" destOrd="0" presId="urn:microsoft.com/office/officeart/2008/layout/LinedList"/>
    <dgm:cxn modelId="{5B17CAD4-C6F2-4187-8491-E8A51DD49BF7}" srcId="{A0941BF6-B975-448E-BBE8-79DED998A199}" destId="{9EEF1C99-5351-4A8A-A1F9-B385C7113E64}" srcOrd="1" destOrd="0" parTransId="{CD3F4571-67BC-4571-BEE3-B072F501640C}" sibTransId="{4E07FBC6-6D53-4B64-883D-0A03D68BAA7C}"/>
    <dgm:cxn modelId="{E77B2AD8-FC09-48E5-8E07-667C243DBF2C}" type="presOf" srcId="{9EEF1C99-5351-4A8A-A1F9-B385C7113E64}" destId="{09328DAF-F467-4E55-8674-3F373C313851}" srcOrd="0" destOrd="0" presId="urn:microsoft.com/office/officeart/2008/layout/LinedList"/>
    <dgm:cxn modelId="{84BCACEA-5E26-4F1D-9D97-211FC1F2DCA6}" type="presOf" srcId="{0E05EF5A-1394-4E76-9370-625E08C86E50}" destId="{EE0F46F1-C0F5-43C0-82E1-6C0317E75F35}" srcOrd="0" destOrd="0" presId="urn:microsoft.com/office/officeart/2008/layout/LinedList"/>
    <dgm:cxn modelId="{28925399-DFC7-426B-8DA7-F8FDA18E3FF4}" type="presParOf" srcId="{BBF91CA3-BD28-4F7F-ACCE-42AC0C9E72DF}" destId="{BF589CAD-E6BD-434D-A20D-A86DD15FDC8C}" srcOrd="0" destOrd="0" presId="urn:microsoft.com/office/officeart/2008/layout/LinedList"/>
    <dgm:cxn modelId="{C36FD432-5082-4AB9-B45E-86F18594F67F}" type="presParOf" srcId="{BBF91CA3-BD28-4F7F-ACCE-42AC0C9E72DF}" destId="{C697F0B0-BBE4-49B8-94D4-9338F3600CEE}" srcOrd="1" destOrd="0" presId="urn:microsoft.com/office/officeart/2008/layout/LinedList"/>
    <dgm:cxn modelId="{467F8751-71A8-4498-B83F-00FF59C6561B}" type="presParOf" srcId="{C697F0B0-BBE4-49B8-94D4-9338F3600CEE}" destId="{EE0F46F1-C0F5-43C0-82E1-6C0317E75F35}" srcOrd="0" destOrd="0" presId="urn:microsoft.com/office/officeart/2008/layout/LinedList"/>
    <dgm:cxn modelId="{D79F43AE-34F5-4290-B878-70170C512265}" type="presParOf" srcId="{C697F0B0-BBE4-49B8-94D4-9338F3600CEE}" destId="{48DC6A41-F78D-4FC0-9DB2-40FEDB9EF075}" srcOrd="1" destOrd="0" presId="urn:microsoft.com/office/officeart/2008/layout/LinedList"/>
    <dgm:cxn modelId="{C1184835-5751-4C69-86D4-A644E2ED86F9}" type="presParOf" srcId="{BBF91CA3-BD28-4F7F-ACCE-42AC0C9E72DF}" destId="{6569C01A-DE85-4BAA-9EF6-12C0B48A2F61}" srcOrd="2" destOrd="0" presId="urn:microsoft.com/office/officeart/2008/layout/LinedList"/>
    <dgm:cxn modelId="{6F459C26-0C11-416C-8839-D1579DF5C150}" type="presParOf" srcId="{BBF91CA3-BD28-4F7F-ACCE-42AC0C9E72DF}" destId="{EE8C624E-81A1-41A2-B25B-8A834AA71141}" srcOrd="3" destOrd="0" presId="urn:microsoft.com/office/officeart/2008/layout/LinedList"/>
    <dgm:cxn modelId="{ABA35028-8CC3-4046-9B5C-646584D4C7AD}" type="presParOf" srcId="{EE8C624E-81A1-41A2-B25B-8A834AA71141}" destId="{09328DAF-F467-4E55-8674-3F373C313851}" srcOrd="0" destOrd="0" presId="urn:microsoft.com/office/officeart/2008/layout/LinedList"/>
    <dgm:cxn modelId="{1C721D45-0FD4-4177-8E1E-D57A31E65F9C}" type="presParOf" srcId="{EE8C624E-81A1-41A2-B25B-8A834AA71141}" destId="{EC6BB827-E066-4F20-BD5D-23D55CC622AC}" srcOrd="1" destOrd="0" presId="urn:microsoft.com/office/officeart/2008/layout/LinedList"/>
    <dgm:cxn modelId="{9FED1B04-1E0E-438A-88BF-299312ADEE2B}" type="presParOf" srcId="{BBF91CA3-BD28-4F7F-ACCE-42AC0C9E72DF}" destId="{9F795742-93EC-491D-A31F-6378BC04DF9B}" srcOrd="4" destOrd="0" presId="urn:microsoft.com/office/officeart/2008/layout/LinedList"/>
    <dgm:cxn modelId="{CC8353E2-4754-4DA3-A79A-73E81F16541E}" type="presParOf" srcId="{BBF91CA3-BD28-4F7F-ACCE-42AC0C9E72DF}" destId="{4ACAA984-13BC-43D2-ADB6-58F6668FDE0A}" srcOrd="5" destOrd="0" presId="urn:microsoft.com/office/officeart/2008/layout/LinedList"/>
    <dgm:cxn modelId="{2FA614F9-0C2B-44BB-B7A2-E8A291635FF7}" type="presParOf" srcId="{4ACAA984-13BC-43D2-ADB6-58F6668FDE0A}" destId="{1BD61421-09C9-4F72-973D-DCE27AB29F2E}" srcOrd="0" destOrd="0" presId="urn:microsoft.com/office/officeart/2008/layout/LinedList"/>
    <dgm:cxn modelId="{D3E49A8B-94CD-4ADF-821D-2F43D8A81A0A}" type="presParOf" srcId="{4ACAA984-13BC-43D2-ADB6-58F6668FDE0A}" destId="{AF26C17D-6188-4B95-B83A-EFA7B915C24F}" srcOrd="1" destOrd="0" presId="urn:microsoft.com/office/officeart/2008/layout/LinedList"/>
    <dgm:cxn modelId="{84887E90-365F-4669-8424-91EDCAD6BA43}" type="presParOf" srcId="{BBF91CA3-BD28-4F7F-ACCE-42AC0C9E72DF}" destId="{6164A94C-8C82-460F-8C1E-6AFCD92E3A32}" srcOrd="6" destOrd="0" presId="urn:microsoft.com/office/officeart/2008/layout/LinedList"/>
    <dgm:cxn modelId="{8A6996D3-BC9C-4291-B0C0-13D2401C33F0}" type="presParOf" srcId="{BBF91CA3-BD28-4F7F-ACCE-42AC0C9E72DF}" destId="{6E7EC3E8-7D8A-4B3A-9527-3C7D08284A45}" srcOrd="7" destOrd="0" presId="urn:microsoft.com/office/officeart/2008/layout/LinedList"/>
    <dgm:cxn modelId="{4C04AC5D-119C-4A3C-8208-9058DD874A67}" type="presParOf" srcId="{6E7EC3E8-7D8A-4B3A-9527-3C7D08284A45}" destId="{40BA83A5-58BC-4F70-9925-BAF948F9A836}" srcOrd="0" destOrd="0" presId="urn:microsoft.com/office/officeart/2008/layout/LinedList"/>
    <dgm:cxn modelId="{DC1282CA-3849-489A-BE1B-A153F72902F1}" type="presParOf" srcId="{6E7EC3E8-7D8A-4B3A-9527-3C7D08284A45}" destId="{A8A0D58F-58C9-4377-92F6-C7F79D13FFC5}" srcOrd="1" destOrd="0" presId="urn:microsoft.com/office/officeart/2008/layout/LinedList"/>
    <dgm:cxn modelId="{831C3BDD-9497-4564-BCC3-93C033DB9A6A}" type="presParOf" srcId="{BBF91CA3-BD28-4F7F-ACCE-42AC0C9E72DF}" destId="{13B4E049-075D-4BBF-84B8-958980E0BEA2}" srcOrd="8" destOrd="0" presId="urn:microsoft.com/office/officeart/2008/layout/LinedList"/>
    <dgm:cxn modelId="{E28EA4BB-DA0F-4AEA-A2EA-43DE179ACB76}" type="presParOf" srcId="{BBF91CA3-BD28-4F7F-ACCE-42AC0C9E72DF}" destId="{0A215412-AE0F-4189-ABA9-FFB57EF119C8}" srcOrd="9" destOrd="0" presId="urn:microsoft.com/office/officeart/2008/layout/LinedList"/>
    <dgm:cxn modelId="{4418B29C-8C49-4B7A-96C1-15520A3AF5AF}" type="presParOf" srcId="{0A215412-AE0F-4189-ABA9-FFB57EF119C8}" destId="{C52191F3-6146-4396-B131-5F5973661A82}" srcOrd="0" destOrd="0" presId="urn:microsoft.com/office/officeart/2008/layout/LinedList"/>
    <dgm:cxn modelId="{1193ABC5-077F-4685-B17C-D5834FEC5D91}" type="presParOf" srcId="{0A215412-AE0F-4189-ABA9-FFB57EF119C8}" destId="{EB4D0BE4-E537-43BE-90E0-5DD4859F5F7A}" srcOrd="1" destOrd="0" presId="urn:microsoft.com/office/officeart/2008/layout/LinedList"/>
    <dgm:cxn modelId="{1777A6AF-84AC-4275-9BDE-847F919E2883}" type="presParOf" srcId="{BBF91CA3-BD28-4F7F-ACCE-42AC0C9E72DF}" destId="{DCBECC0B-88D8-40EE-8EA3-95A700D4001D}" srcOrd="10" destOrd="0" presId="urn:microsoft.com/office/officeart/2008/layout/LinedList"/>
    <dgm:cxn modelId="{015BFEFC-392B-4CFA-92DD-607F4A94DB23}" type="presParOf" srcId="{BBF91CA3-BD28-4F7F-ACCE-42AC0C9E72DF}" destId="{08E63096-336C-4559-98BD-5FC51EBC3BAC}" srcOrd="11" destOrd="0" presId="urn:microsoft.com/office/officeart/2008/layout/LinedList"/>
    <dgm:cxn modelId="{0ADE24D6-06B6-4A23-BC31-2A13C8729766}" type="presParOf" srcId="{08E63096-336C-4559-98BD-5FC51EBC3BAC}" destId="{2B24000E-D7BC-4AE0-AD7A-74048417D112}" srcOrd="0" destOrd="0" presId="urn:microsoft.com/office/officeart/2008/layout/LinedList"/>
    <dgm:cxn modelId="{8CAE364D-9206-4FBA-B09F-E536BB0D351E}" type="presParOf" srcId="{08E63096-336C-4559-98BD-5FC51EBC3BAC}" destId="{4F65BE1F-B5FB-463C-A068-F0573492F8B7}" srcOrd="1" destOrd="0" presId="urn:microsoft.com/office/officeart/2008/layout/LinedList"/>
    <dgm:cxn modelId="{07840F43-9909-44B0-9F60-B8A8326C5910}" type="presParOf" srcId="{BBF91CA3-BD28-4F7F-ACCE-42AC0C9E72DF}" destId="{BF0DD202-1587-4452-9CCC-86969FB4CB56}" srcOrd="12" destOrd="0" presId="urn:microsoft.com/office/officeart/2008/layout/LinedList"/>
    <dgm:cxn modelId="{D0F6DCEA-B127-42FF-91E8-FEED44FFD7EB}" type="presParOf" srcId="{BBF91CA3-BD28-4F7F-ACCE-42AC0C9E72DF}" destId="{365D4A36-1CC8-4C96-AE13-D2F369FA4F22}" srcOrd="13" destOrd="0" presId="urn:microsoft.com/office/officeart/2008/layout/LinedList"/>
    <dgm:cxn modelId="{38E0C419-C54B-413D-9BCE-3DF162EBBF7B}" type="presParOf" srcId="{365D4A36-1CC8-4C96-AE13-D2F369FA4F22}" destId="{EF33E8ED-146F-478D-9CE3-4CA3DCCF460A}" srcOrd="0" destOrd="0" presId="urn:microsoft.com/office/officeart/2008/layout/LinedList"/>
    <dgm:cxn modelId="{574971E5-733C-4724-B92D-6363734DBE56}" type="presParOf" srcId="{365D4A36-1CC8-4C96-AE13-D2F369FA4F22}" destId="{F4ACA399-4C52-453B-B363-77BF98B017B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128247-F9A5-4512-AE3F-77C49AE148E0}">
      <dsp:nvSpPr>
        <dsp:cNvPr id="0" name=""/>
        <dsp:cNvSpPr/>
      </dsp:nvSpPr>
      <dsp:spPr>
        <a:xfrm>
          <a:off x="0" y="2703"/>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16ED56-CFD8-427B-8EF8-D01FEE3550C4}">
      <dsp:nvSpPr>
        <dsp:cNvPr id="0" name=""/>
        <dsp:cNvSpPr/>
      </dsp:nvSpPr>
      <dsp:spPr>
        <a:xfrm>
          <a:off x="0" y="2703"/>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rtl="0">
            <a:lnSpc>
              <a:spcPct val="90000"/>
            </a:lnSpc>
            <a:spcBef>
              <a:spcPct val="0"/>
            </a:spcBef>
            <a:spcAft>
              <a:spcPct val="35000"/>
            </a:spcAft>
            <a:buNone/>
          </a:pPr>
          <a:r>
            <a:rPr lang="en-GB" sz="2200" kern="1200" dirty="0">
              <a:latin typeface="Calibri Light" panose="020F0302020204030204"/>
            </a:rPr>
            <a:t>Excellent education team</a:t>
          </a:r>
          <a:endParaRPr lang="en-GB" sz="2200" kern="1200" dirty="0"/>
        </a:p>
      </dsp:txBody>
      <dsp:txXfrm>
        <a:off x="0" y="2703"/>
        <a:ext cx="6900512" cy="921789"/>
      </dsp:txXfrm>
    </dsp:sp>
    <dsp:sp modelId="{67079865-1052-4085-AFCD-1D06372BF30B}">
      <dsp:nvSpPr>
        <dsp:cNvPr id="0" name=""/>
        <dsp:cNvSpPr/>
      </dsp:nvSpPr>
      <dsp:spPr>
        <a:xfrm>
          <a:off x="0" y="924492"/>
          <a:ext cx="6900512" cy="0"/>
        </a:xfrm>
        <a:prstGeom prst="line">
          <a:avLst/>
        </a:prstGeom>
        <a:solidFill>
          <a:schemeClr val="accent2">
            <a:hueOff val="-291073"/>
            <a:satOff val="-16786"/>
            <a:lumOff val="1726"/>
            <a:alphaOff val="0"/>
          </a:schemeClr>
        </a:solidFill>
        <a:ln w="12700" cap="flat" cmpd="sng" algn="ctr">
          <a:solidFill>
            <a:schemeClr val="accent2">
              <a:hueOff val="-291073"/>
              <a:satOff val="-16786"/>
              <a:lumOff val="172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1F069EB-4A1F-43FA-B95F-7BA040402B35}">
      <dsp:nvSpPr>
        <dsp:cNvPr id="0" name=""/>
        <dsp:cNvSpPr/>
      </dsp:nvSpPr>
      <dsp:spPr>
        <a:xfrm>
          <a:off x="0" y="924492"/>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dirty="0"/>
            <a:t>First in the country - Outstanding status</a:t>
          </a:r>
          <a:endParaRPr lang="en-US" sz="2200" kern="1200" dirty="0"/>
        </a:p>
      </dsp:txBody>
      <dsp:txXfrm>
        <a:off x="0" y="924492"/>
        <a:ext cx="6900512" cy="921789"/>
      </dsp:txXfrm>
    </dsp:sp>
    <dsp:sp modelId="{0F9B15D9-A431-4550-82E8-139BE044D5A7}">
      <dsp:nvSpPr>
        <dsp:cNvPr id="0" name=""/>
        <dsp:cNvSpPr/>
      </dsp:nvSpPr>
      <dsp:spPr>
        <a:xfrm>
          <a:off x="0" y="1846281"/>
          <a:ext cx="6900512" cy="0"/>
        </a:xfrm>
        <a:prstGeom prst="line">
          <a:avLst/>
        </a:prstGeom>
        <a:solidFill>
          <a:schemeClr val="accent2">
            <a:hueOff val="-582145"/>
            <a:satOff val="-33571"/>
            <a:lumOff val="3451"/>
            <a:alphaOff val="0"/>
          </a:schemeClr>
        </a:solidFill>
        <a:ln w="12700" cap="flat" cmpd="sng" algn="ctr">
          <a:solidFill>
            <a:schemeClr val="accent2">
              <a:hueOff val="-582145"/>
              <a:satOff val="-33571"/>
              <a:lumOff val="345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7A789B-345C-45CD-B618-C151F39D8B81}">
      <dsp:nvSpPr>
        <dsp:cNvPr id="0" name=""/>
        <dsp:cNvSpPr/>
      </dsp:nvSpPr>
      <dsp:spPr>
        <a:xfrm>
          <a:off x="0" y="1846281"/>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dirty="0"/>
            <a:t>Induction - 5 days and 2 days shadowing –</a:t>
          </a:r>
        </a:p>
        <a:p>
          <a:pPr marL="0" lvl="0" indent="0" algn="l" defTabSz="977900">
            <a:lnSpc>
              <a:spcPct val="90000"/>
            </a:lnSpc>
            <a:spcBef>
              <a:spcPct val="0"/>
            </a:spcBef>
            <a:spcAft>
              <a:spcPct val="35000"/>
            </a:spcAft>
            <a:buNone/>
          </a:pPr>
          <a:r>
            <a:rPr lang="en-GB" sz="2200" kern="1200" dirty="0"/>
            <a:t>All 7 days paid</a:t>
          </a:r>
          <a:endParaRPr lang="en-US" sz="2200" kern="1200" dirty="0"/>
        </a:p>
      </dsp:txBody>
      <dsp:txXfrm>
        <a:off x="0" y="1846281"/>
        <a:ext cx="6900512" cy="921789"/>
      </dsp:txXfrm>
    </dsp:sp>
    <dsp:sp modelId="{7B69B14F-DFEE-4A0B-8987-11AE5D04FD4B}">
      <dsp:nvSpPr>
        <dsp:cNvPr id="0" name=""/>
        <dsp:cNvSpPr/>
      </dsp:nvSpPr>
      <dsp:spPr>
        <a:xfrm>
          <a:off x="0" y="2768070"/>
          <a:ext cx="6900512" cy="0"/>
        </a:xfrm>
        <a:prstGeom prst="line">
          <a:avLst/>
        </a:prstGeom>
        <a:solidFill>
          <a:schemeClr val="accent2">
            <a:hueOff val="-873218"/>
            <a:satOff val="-50357"/>
            <a:lumOff val="5177"/>
            <a:alphaOff val="0"/>
          </a:schemeClr>
        </a:solidFill>
        <a:ln w="12700" cap="flat" cmpd="sng" algn="ctr">
          <a:solidFill>
            <a:schemeClr val="accent2">
              <a:hueOff val="-873218"/>
              <a:satOff val="-50357"/>
              <a:lumOff val="5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5CD41B-06B5-423D-B900-F7C585902799}">
      <dsp:nvSpPr>
        <dsp:cNvPr id="0" name=""/>
        <dsp:cNvSpPr/>
      </dsp:nvSpPr>
      <dsp:spPr>
        <a:xfrm>
          <a:off x="0" y="2768070"/>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dirty="0"/>
            <a:t>SIMLEY Health - one whole day simulation</a:t>
          </a:r>
          <a:endParaRPr lang="en-US" sz="2200" kern="1200" dirty="0"/>
        </a:p>
      </dsp:txBody>
      <dsp:txXfrm>
        <a:off x="0" y="2768070"/>
        <a:ext cx="6900512" cy="921789"/>
      </dsp:txXfrm>
    </dsp:sp>
    <dsp:sp modelId="{AE26B853-3A24-4834-958F-448BE75B61EA}">
      <dsp:nvSpPr>
        <dsp:cNvPr id="0" name=""/>
        <dsp:cNvSpPr/>
      </dsp:nvSpPr>
      <dsp:spPr>
        <a:xfrm>
          <a:off x="0" y="3689859"/>
          <a:ext cx="6900512" cy="0"/>
        </a:xfrm>
        <a:prstGeom prst="line">
          <a:avLst/>
        </a:prstGeom>
        <a:solidFill>
          <a:schemeClr val="accent2">
            <a:hueOff val="-1164290"/>
            <a:satOff val="-67142"/>
            <a:lumOff val="6902"/>
            <a:alphaOff val="0"/>
          </a:schemeClr>
        </a:solidFill>
        <a:ln w="12700" cap="flat" cmpd="sng" algn="ctr">
          <a:solidFill>
            <a:schemeClr val="accent2">
              <a:hueOff val="-1164290"/>
              <a:satOff val="-67142"/>
              <a:lumOff val="690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CF9833-43FA-4FF4-A136-3EA635958681}">
      <dsp:nvSpPr>
        <dsp:cNvPr id="0" name=""/>
        <dsp:cNvSpPr/>
      </dsp:nvSpPr>
      <dsp:spPr>
        <a:xfrm>
          <a:off x="0" y="3689859"/>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a:t>Robust Scheduled Teaching Programme</a:t>
          </a:r>
          <a:endParaRPr lang="en-US" sz="2200" kern="1200"/>
        </a:p>
      </dsp:txBody>
      <dsp:txXfrm>
        <a:off x="0" y="3689859"/>
        <a:ext cx="6900512" cy="921789"/>
      </dsp:txXfrm>
    </dsp:sp>
    <dsp:sp modelId="{545B4C5B-ACAD-45C3-8947-2B55F8C4BDEF}">
      <dsp:nvSpPr>
        <dsp:cNvPr id="0" name=""/>
        <dsp:cNvSpPr/>
      </dsp:nvSpPr>
      <dsp:spPr>
        <a:xfrm>
          <a:off x="0" y="4611648"/>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060C32-BA3C-4490-A194-2EB95D41631B}">
      <dsp:nvSpPr>
        <dsp:cNvPr id="0" name=""/>
        <dsp:cNvSpPr/>
      </dsp:nvSpPr>
      <dsp:spPr>
        <a:xfrm>
          <a:off x="0" y="4611648"/>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dirty="0"/>
            <a:t>SIMBA - High fidelity manikins</a:t>
          </a:r>
          <a:endParaRPr lang="en-US" sz="2200" kern="1200" dirty="0"/>
        </a:p>
      </dsp:txBody>
      <dsp:txXfrm>
        <a:off x="0" y="4611648"/>
        <a:ext cx="6900512" cy="9217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414123-8795-4043-89E2-BF6F3ED638BC}">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A68F7D-4611-4466-9017-18FE65946473}">
      <dsp:nvSpPr>
        <dsp:cNvPr id="0" name=""/>
        <dsp:cNvSpPr/>
      </dsp:nvSpPr>
      <dsp:spPr>
        <a:xfrm>
          <a:off x="0" y="675"/>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GB" sz="3100" kern="1200" dirty="0"/>
            <a:t>EPIC - Electronic Patient Record</a:t>
          </a:r>
          <a:endParaRPr lang="en-US" sz="3100" kern="1200" dirty="0"/>
        </a:p>
      </dsp:txBody>
      <dsp:txXfrm>
        <a:off x="0" y="675"/>
        <a:ext cx="6900512" cy="1106957"/>
      </dsp:txXfrm>
    </dsp:sp>
    <dsp:sp modelId="{E7C9CB17-2609-4D3B-A759-F9C72837D0EE}">
      <dsp:nvSpPr>
        <dsp:cNvPr id="0" name=""/>
        <dsp:cNvSpPr/>
      </dsp:nvSpPr>
      <dsp:spPr>
        <a:xfrm>
          <a:off x="0" y="1107633"/>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AA4B62-0A71-4830-8DF3-54EF1A12DA84}">
      <dsp:nvSpPr>
        <dsp:cNvPr id="0" name=""/>
        <dsp:cNvSpPr/>
      </dsp:nvSpPr>
      <dsp:spPr>
        <a:xfrm>
          <a:off x="0" y="1107633"/>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GB" sz="3100" kern="1200" dirty="0"/>
            <a:t>Prescribing Safety </a:t>
          </a:r>
          <a:r>
            <a:rPr lang="en-GB" sz="3100" kern="1200" dirty="0">
              <a:latin typeface="Calibri Light" panose="020F0302020204030204"/>
            </a:rPr>
            <a:t>Group</a:t>
          </a:r>
          <a:endParaRPr lang="en-GB" sz="3100" kern="1200" dirty="0"/>
        </a:p>
      </dsp:txBody>
      <dsp:txXfrm>
        <a:off x="0" y="1107633"/>
        <a:ext cx="6900512" cy="1106957"/>
      </dsp:txXfrm>
    </dsp:sp>
    <dsp:sp modelId="{AA5F8B33-D979-4EB1-8472-9E97B98339A6}">
      <dsp:nvSpPr>
        <dsp:cNvPr id="0" name=""/>
        <dsp:cNvSpPr/>
      </dsp:nvSpPr>
      <dsp:spPr>
        <a:xfrm>
          <a:off x="0" y="221459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052307-1278-498F-A998-4DF2AEBEFA21}">
      <dsp:nvSpPr>
        <dsp:cNvPr id="0" name=""/>
        <dsp:cNvSpPr/>
      </dsp:nvSpPr>
      <dsp:spPr>
        <a:xfrm>
          <a:off x="0" y="2214591"/>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GB" sz="3100" kern="1200" dirty="0"/>
            <a:t>Buddy up with Medical Students-Opportunity for teaching and Supervision</a:t>
          </a:r>
          <a:endParaRPr lang="en-US" sz="3100" kern="1200" dirty="0"/>
        </a:p>
      </dsp:txBody>
      <dsp:txXfrm>
        <a:off x="0" y="2214591"/>
        <a:ext cx="6900512" cy="1106957"/>
      </dsp:txXfrm>
    </dsp:sp>
    <dsp:sp modelId="{C4189BC8-8AE0-4E1C-8389-C155E87E7E54}">
      <dsp:nvSpPr>
        <dsp:cNvPr id="0" name=""/>
        <dsp:cNvSpPr/>
      </dsp:nvSpPr>
      <dsp:spPr>
        <a:xfrm>
          <a:off x="0" y="3321549"/>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69F828-58B6-458B-99A5-8E87CC5AB9C5}">
      <dsp:nvSpPr>
        <dsp:cNvPr id="0" name=""/>
        <dsp:cNvSpPr/>
      </dsp:nvSpPr>
      <dsp:spPr>
        <a:xfrm>
          <a:off x="0" y="3321549"/>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GB" sz="3100" kern="1200"/>
            <a:t>Validation Day</a:t>
          </a:r>
          <a:endParaRPr lang="en-US" sz="3100" kern="1200"/>
        </a:p>
      </dsp:txBody>
      <dsp:txXfrm>
        <a:off x="0" y="3321549"/>
        <a:ext cx="6900512" cy="1106957"/>
      </dsp:txXfrm>
    </dsp:sp>
    <dsp:sp modelId="{4EDBB7F8-95E5-44C4-A920-36B30102E74E}">
      <dsp:nvSpPr>
        <dsp:cNvPr id="0" name=""/>
        <dsp:cNvSpPr/>
      </dsp:nvSpPr>
      <dsp:spPr>
        <a:xfrm>
          <a:off x="0" y="4428507"/>
          <a:ext cx="69005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18054E-7413-4F33-9567-144640737010}">
      <dsp:nvSpPr>
        <dsp:cNvPr id="0" name=""/>
        <dsp:cNvSpPr/>
      </dsp:nvSpPr>
      <dsp:spPr>
        <a:xfrm>
          <a:off x="0" y="4428507"/>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GB" sz="3100" kern="1200" dirty="0"/>
            <a:t>Start day - Ready to Go</a:t>
          </a:r>
          <a:endParaRPr lang="en-US" sz="3100" kern="1200" dirty="0"/>
        </a:p>
      </dsp:txBody>
      <dsp:txXfrm>
        <a:off x="0" y="4428507"/>
        <a:ext cx="6900512" cy="11069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589CAD-E6BD-434D-A20D-A86DD15FDC8C}">
      <dsp:nvSpPr>
        <dsp:cNvPr id="0" name=""/>
        <dsp:cNvSpPr/>
      </dsp:nvSpPr>
      <dsp:spPr>
        <a:xfrm>
          <a:off x="0" y="675"/>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0F46F1-C0F5-43C0-82E1-6C0317E75F35}">
      <dsp:nvSpPr>
        <dsp:cNvPr id="0" name=""/>
        <dsp:cNvSpPr/>
      </dsp:nvSpPr>
      <dsp:spPr>
        <a:xfrm>
          <a:off x="0" y="675"/>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GB" sz="2600" kern="1200"/>
            <a:t>One full day</a:t>
          </a:r>
          <a:endParaRPr lang="en-US" sz="2600" kern="1200"/>
        </a:p>
      </dsp:txBody>
      <dsp:txXfrm>
        <a:off x="0" y="675"/>
        <a:ext cx="6900512" cy="790684"/>
      </dsp:txXfrm>
    </dsp:sp>
    <dsp:sp modelId="{6569C01A-DE85-4BAA-9EF6-12C0B48A2F61}">
      <dsp:nvSpPr>
        <dsp:cNvPr id="0" name=""/>
        <dsp:cNvSpPr/>
      </dsp:nvSpPr>
      <dsp:spPr>
        <a:xfrm>
          <a:off x="0" y="791359"/>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328DAF-F467-4E55-8674-3F373C313851}">
      <dsp:nvSpPr>
        <dsp:cNvPr id="0" name=""/>
        <dsp:cNvSpPr/>
      </dsp:nvSpPr>
      <dsp:spPr>
        <a:xfrm>
          <a:off x="0" y="791359"/>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GB" sz="2600" kern="1200"/>
            <a:t>Part of induction</a:t>
          </a:r>
          <a:endParaRPr lang="en-US" sz="2600" kern="1200"/>
        </a:p>
      </dsp:txBody>
      <dsp:txXfrm>
        <a:off x="0" y="791359"/>
        <a:ext cx="6900512" cy="790684"/>
      </dsp:txXfrm>
    </dsp:sp>
    <dsp:sp modelId="{9F795742-93EC-491D-A31F-6378BC04DF9B}">
      <dsp:nvSpPr>
        <dsp:cNvPr id="0" name=""/>
        <dsp:cNvSpPr/>
      </dsp:nvSpPr>
      <dsp:spPr>
        <a:xfrm>
          <a:off x="0" y="1582044"/>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D61421-09C9-4F72-973D-DCE27AB29F2E}">
      <dsp:nvSpPr>
        <dsp:cNvPr id="0" name=""/>
        <dsp:cNvSpPr/>
      </dsp:nvSpPr>
      <dsp:spPr>
        <a:xfrm>
          <a:off x="0" y="1582044"/>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GB" sz="2600" kern="1200"/>
            <a:t>Simulate ward rounds</a:t>
          </a:r>
          <a:endParaRPr lang="en-US" sz="2600" kern="1200"/>
        </a:p>
      </dsp:txBody>
      <dsp:txXfrm>
        <a:off x="0" y="1582044"/>
        <a:ext cx="6900512" cy="790684"/>
      </dsp:txXfrm>
    </dsp:sp>
    <dsp:sp modelId="{6164A94C-8C82-460F-8C1E-6AFCD92E3A32}">
      <dsp:nvSpPr>
        <dsp:cNvPr id="0" name=""/>
        <dsp:cNvSpPr/>
      </dsp:nvSpPr>
      <dsp:spPr>
        <a:xfrm>
          <a:off x="0" y="2372728"/>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0BA83A5-58BC-4F70-9925-BAF948F9A836}">
      <dsp:nvSpPr>
        <dsp:cNvPr id="0" name=""/>
        <dsp:cNvSpPr/>
      </dsp:nvSpPr>
      <dsp:spPr>
        <a:xfrm>
          <a:off x="0" y="2372728"/>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GB" sz="2600" kern="1200"/>
            <a:t>Simulate Oncall</a:t>
          </a:r>
          <a:endParaRPr lang="en-US" sz="2600" kern="1200"/>
        </a:p>
      </dsp:txBody>
      <dsp:txXfrm>
        <a:off x="0" y="2372728"/>
        <a:ext cx="6900512" cy="790684"/>
      </dsp:txXfrm>
    </dsp:sp>
    <dsp:sp modelId="{13B4E049-075D-4BBF-84B8-958980E0BEA2}">
      <dsp:nvSpPr>
        <dsp:cNvPr id="0" name=""/>
        <dsp:cNvSpPr/>
      </dsp:nvSpPr>
      <dsp:spPr>
        <a:xfrm>
          <a:off x="0" y="3163412"/>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2191F3-6146-4396-B131-5F5973661A82}">
      <dsp:nvSpPr>
        <dsp:cNvPr id="0" name=""/>
        <dsp:cNvSpPr/>
      </dsp:nvSpPr>
      <dsp:spPr>
        <a:xfrm>
          <a:off x="0" y="3163412"/>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GB" sz="2600" kern="1200"/>
            <a:t>Simulate peri arrest call</a:t>
          </a:r>
          <a:endParaRPr lang="en-US" sz="2600" kern="1200"/>
        </a:p>
      </dsp:txBody>
      <dsp:txXfrm>
        <a:off x="0" y="3163412"/>
        <a:ext cx="6900512" cy="790684"/>
      </dsp:txXfrm>
    </dsp:sp>
    <dsp:sp modelId="{DCBECC0B-88D8-40EE-8EA3-95A700D4001D}">
      <dsp:nvSpPr>
        <dsp:cNvPr id="0" name=""/>
        <dsp:cNvSpPr/>
      </dsp:nvSpPr>
      <dsp:spPr>
        <a:xfrm>
          <a:off x="0" y="3954096"/>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24000E-D7BC-4AE0-AD7A-74048417D112}">
      <dsp:nvSpPr>
        <dsp:cNvPr id="0" name=""/>
        <dsp:cNvSpPr/>
      </dsp:nvSpPr>
      <dsp:spPr>
        <a:xfrm>
          <a:off x="0" y="3954096"/>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GB" sz="2600" kern="1200"/>
            <a:t>Simulate hospital specific focus- EPR/IT/phone etc</a:t>
          </a:r>
          <a:endParaRPr lang="en-US" sz="2600" kern="1200"/>
        </a:p>
      </dsp:txBody>
      <dsp:txXfrm>
        <a:off x="0" y="3954096"/>
        <a:ext cx="6900512" cy="790684"/>
      </dsp:txXfrm>
    </dsp:sp>
    <dsp:sp modelId="{BF0DD202-1587-4452-9CCC-86969FB4CB56}">
      <dsp:nvSpPr>
        <dsp:cNvPr id="0" name=""/>
        <dsp:cNvSpPr/>
      </dsp:nvSpPr>
      <dsp:spPr>
        <a:xfrm>
          <a:off x="0" y="474478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33E8ED-146F-478D-9CE3-4CA3DCCF460A}">
      <dsp:nvSpPr>
        <dsp:cNvPr id="0" name=""/>
        <dsp:cNvSpPr/>
      </dsp:nvSpPr>
      <dsp:spPr>
        <a:xfrm>
          <a:off x="0" y="4744781"/>
          <a:ext cx="6900512" cy="790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GB" sz="2600" kern="1200"/>
            <a:t>Excellent feedback</a:t>
          </a:r>
          <a:endParaRPr lang="en-US" sz="2600" kern="1200"/>
        </a:p>
      </dsp:txBody>
      <dsp:txXfrm>
        <a:off x="0" y="4744781"/>
        <a:ext cx="6900512" cy="79068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03ECD-2A29-30D5-B47F-1E9421DEAD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01120B3-FD1A-BF00-36DA-D5ED7AA9F8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D1F3FFA-D914-02AC-2F79-79B63ED404F6}"/>
              </a:ext>
            </a:extLst>
          </p:cNvPr>
          <p:cNvSpPr>
            <a:spLocks noGrp="1"/>
          </p:cNvSpPr>
          <p:nvPr>
            <p:ph type="dt" sz="half" idx="10"/>
          </p:nvPr>
        </p:nvSpPr>
        <p:spPr/>
        <p:txBody>
          <a:bodyPr/>
          <a:lstStyle/>
          <a:p>
            <a:fld id="{4BBD39C1-606F-4597-B26A-8706E79740D8}" type="datetimeFigureOut">
              <a:rPr lang="en-GB" smtClean="0"/>
              <a:t>23/03/2026</a:t>
            </a:fld>
            <a:endParaRPr lang="en-GB"/>
          </a:p>
        </p:txBody>
      </p:sp>
      <p:sp>
        <p:nvSpPr>
          <p:cNvPr id="5" name="Footer Placeholder 4">
            <a:extLst>
              <a:ext uri="{FF2B5EF4-FFF2-40B4-BE49-F238E27FC236}">
                <a16:creationId xmlns:a16="http://schemas.microsoft.com/office/drawing/2014/main" id="{4DD44629-6FF9-E711-CF53-C3E3DCCD51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FF0D9F-4558-8A99-E797-E76F6207CE25}"/>
              </a:ext>
            </a:extLst>
          </p:cNvPr>
          <p:cNvSpPr>
            <a:spLocks noGrp="1"/>
          </p:cNvSpPr>
          <p:nvPr>
            <p:ph type="sldNum" sz="quarter" idx="12"/>
          </p:nvPr>
        </p:nvSpPr>
        <p:spPr/>
        <p:txBody>
          <a:bodyPr/>
          <a:lstStyle/>
          <a:p>
            <a:fld id="{EB2B646B-4300-432D-A22F-FBE2FD02600F}" type="slidenum">
              <a:rPr lang="en-GB" smtClean="0"/>
              <a:t>‹#›</a:t>
            </a:fld>
            <a:endParaRPr lang="en-GB"/>
          </a:p>
        </p:txBody>
      </p:sp>
    </p:spTree>
    <p:extLst>
      <p:ext uri="{BB962C8B-B14F-4D97-AF65-F5344CB8AC3E}">
        <p14:creationId xmlns:p14="http://schemas.microsoft.com/office/powerpoint/2010/main" val="1627906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CA249-E224-3CC0-71FC-FB84AB7AD7D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134EB8A-C242-4A12-EE48-DF8CFD44EC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A09F03-9A38-8EC0-1075-194D3B9845DD}"/>
              </a:ext>
            </a:extLst>
          </p:cNvPr>
          <p:cNvSpPr>
            <a:spLocks noGrp="1"/>
          </p:cNvSpPr>
          <p:nvPr>
            <p:ph type="dt" sz="half" idx="10"/>
          </p:nvPr>
        </p:nvSpPr>
        <p:spPr/>
        <p:txBody>
          <a:bodyPr/>
          <a:lstStyle/>
          <a:p>
            <a:fld id="{4BBD39C1-606F-4597-B26A-8706E79740D8}" type="datetimeFigureOut">
              <a:rPr lang="en-GB" smtClean="0"/>
              <a:t>23/03/2026</a:t>
            </a:fld>
            <a:endParaRPr lang="en-GB"/>
          </a:p>
        </p:txBody>
      </p:sp>
      <p:sp>
        <p:nvSpPr>
          <p:cNvPr id="5" name="Footer Placeholder 4">
            <a:extLst>
              <a:ext uri="{FF2B5EF4-FFF2-40B4-BE49-F238E27FC236}">
                <a16:creationId xmlns:a16="http://schemas.microsoft.com/office/drawing/2014/main" id="{7BE58809-BF04-F7AF-3357-E7B8E5F803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475F7A-99A8-DE61-98CC-B934A626A11C}"/>
              </a:ext>
            </a:extLst>
          </p:cNvPr>
          <p:cNvSpPr>
            <a:spLocks noGrp="1"/>
          </p:cNvSpPr>
          <p:nvPr>
            <p:ph type="sldNum" sz="quarter" idx="12"/>
          </p:nvPr>
        </p:nvSpPr>
        <p:spPr/>
        <p:txBody>
          <a:bodyPr/>
          <a:lstStyle/>
          <a:p>
            <a:fld id="{EB2B646B-4300-432D-A22F-FBE2FD02600F}" type="slidenum">
              <a:rPr lang="en-GB" smtClean="0"/>
              <a:t>‹#›</a:t>
            </a:fld>
            <a:endParaRPr lang="en-GB"/>
          </a:p>
        </p:txBody>
      </p:sp>
    </p:spTree>
    <p:extLst>
      <p:ext uri="{BB962C8B-B14F-4D97-AF65-F5344CB8AC3E}">
        <p14:creationId xmlns:p14="http://schemas.microsoft.com/office/powerpoint/2010/main" val="1745273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9C80C7-8DCF-FE86-2694-ACF137E16E7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AFB038D-B9F7-4B1C-4D2E-AEDB0CBFFA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F7D59B-7082-B997-980D-DB76B84E2745}"/>
              </a:ext>
            </a:extLst>
          </p:cNvPr>
          <p:cNvSpPr>
            <a:spLocks noGrp="1"/>
          </p:cNvSpPr>
          <p:nvPr>
            <p:ph type="dt" sz="half" idx="10"/>
          </p:nvPr>
        </p:nvSpPr>
        <p:spPr/>
        <p:txBody>
          <a:bodyPr/>
          <a:lstStyle/>
          <a:p>
            <a:fld id="{4BBD39C1-606F-4597-B26A-8706E79740D8}" type="datetimeFigureOut">
              <a:rPr lang="en-GB" smtClean="0"/>
              <a:t>23/03/2026</a:t>
            </a:fld>
            <a:endParaRPr lang="en-GB"/>
          </a:p>
        </p:txBody>
      </p:sp>
      <p:sp>
        <p:nvSpPr>
          <p:cNvPr id="5" name="Footer Placeholder 4">
            <a:extLst>
              <a:ext uri="{FF2B5EF4-FFF2-40B4-BE49-F238E27FC236}">
                <a16:creationId xmlns:a16="http://schemas.microsoft.com/office/drawing/2014/main" id="{DCEC8B24-2500-306E-7E68-28505A20B8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7A601E-9E39-0ACD-4558-A26DEDCA0DBB}"/>
              </a:ext>
            </a:extLst>
          </p:cNvPr>
          <p:cNvSpPr>
            <a:spLocks noGrp="1"/>
          </p:cNvSpPr>
          <p:nvPr>
            <p:ph type="sldNum" sz="quarter" idx="12"/>
          </p:nvPr>
        </p:nvSpPr>
        <p:spPr/>
        <p:txBody>
          <a:bodyPr/>
          <a:lstStyle/>
          <a:p>
            <a:fld id="{EB2B646B-4300-432D-A22F-FBE2FD02600F}" type="slidenum">
              <a:rPr lang="en-GB" smtClean="0"/>
              <a:t>‹#›</a:t>
            </a:fld>
            <a:endParaRPr lang="en-GB"/>
          </a:p>
        </p:txBody>
      </p:sp>
    </p:spTree>
    <p:extLst>
      <p:ext uri="{BB962C8B-B14F-4D97-AF65-F5344CB8AC3E}">
        <p14:creationId xmlns:p14="http://schemas.microsoft.com/office/powerpoint/2010/main" val="2740249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3C2E0-0686-C05B-20AA-DF198E4A8CB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971DCA-5880-A6B1-DE2E-49D6732FCB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14659B-C155-AB8F-4C34-C01F2C561D0A}"/>
              </a:ext>
            </a:extLst>
          </p:cNvPr>
          <p:cNvSpPr>
            <a:spLocks noGrp="1"/>
          </p:cNvSpPr>
          <p:nvPr>
            <p:ph type="dt" sz="half" idx="10"/>
          </p:nvPr>
        </p:nvSpPr>
        <p:spPr/>
        <p:txBody>
          <a:bodyPr/>
          <a:lstStyle/>
          <a:p>
            <a:fld id="{4BBD39C1-606F-4597-B26A-8706E79740D8}" type="datetimeFigureOut">
              <a:rPr lang="en-GB" smtClean="0"/>
              <a:t>23/03/2026</a:t>
            </a:fld>
            <a:endParaRPr lang="en-GB"/>
          </a:p>
        </p:txBody>
      </p:sp>
      <p:sp>
        <p:nvSpPr>
          <p:cNvPr id="5" name="Footer Placeholder 4">
            <a:extLst>
              <a:ext uri="{FF2B5EF4-FFF2-40B4-BE49-F238E27FC236}">
                <a16:creationId xmlns:a16="http://schemas.microsoft.com/office/drawing/2014/main" id="{C04BE5C0-BB2E-5A0D-5D4F-DE65BAF595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C6818E-FEA5-8707-8D22-D28B8F0ED268}"/>
              </a:ext>
            </a:extLst>
          </p:cNvPr>
          <p:cNvSpPr>
            <a:spLocks noGrp="1"/>
          </p:cNvSpPr>
          <p:nvPr>
            <p:ph type="sldNum" sz="quarter" idx="12"/>
          </p:nvPr>
        </p:nvSpPr>
        <p:spPr/>
        <p:txBody>
          <a:bodyPr/>
          <a:lstStyle/>
          <a:p>
            <a:fld id="{EB2B646B-4300-432D-A22F-FBE2FD02600F}" type="slidenum">
              <a:rPr lang="en-GB" smtClean="0"/>
              <a:t>‹#›</a:t>
            </a:fld>
            <a:endParaRPr lang="en-GB"/>
          </a:p>
        </p:txBody>
      </p:sp>
    </p:spTree>
    <p:extLst>
      <p:ext uri="{BB962C8B-B14F-4D97-AF65-F5344CB8AC3E}">
        <p14:creationId xmlns:p14="http://schemas.microsoft.com/office/powerpoint/2010/main" val="1411010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FB946-2F3D-59DD-95A5-D1B02FBDDC6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FEBB1F3-7201-DAD7-90DA-28CA852C25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FF27AA-D8B4-EEFF-28E2-0F34E1B8E3E3}"/>
              </a:ext>
            </a:extLst>
          </p:cNvPr>
          <p:cNvSpPr>
            <a:spLocks noGrp="1"/>
          </p:cNvSpPr>
          <p:nvPr>
            <p:ph type="dt" sz="half" idx="10"/>
          </p:nvPr>
        </p:nvSpPr>
        <p:spPr/>
        <p:txBody>
          <a:bodyPr/>
          <a:lstStyle/>
          <a:p>
            <a:fld id="{4BBD39C1-606F-4597-B26A-8706E79740D8}" type="datetimeFigureOut">
              <a:rPr lang="en-GB" smtClean="0"/>
              <a:t>23/03/2026</a:t>
            </a:fld>
            <a:endParaRPr lang="en-GB"/>
          </a:p>
        </p:txBody>
      </p:sp>
      <p:sp>
        <p:nvSpPr>
          <p:cNvPr id="5" name="Footer Placeholder 4">
            <a:extLst>
              <a:ext uri="{FF2B5EF4-FFF2-40B4-BE49-F238E27FC236}">
                <a16:creationId xmlns:a16="http://schemas.microsoft.com/office/drawing/2014/main" id="{D11E773D-6764-2072-46D0-E48D51A778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C0F48F-7269-5553-A3AF-17F7F0E14ACB}"/>
              </a:ext>
            </a:extLst>
          </p:cNvPr>
          <p:cNvSpPr>
            <a:spLocks noGrp="1"/>
          </p:cNvSpPr>
          <p:nvPr>
            <p:ph type="sldNum" sz="quarter" idx="12"/>
          </p:nvPr>
        </p:nvSpPr>
        <p:spPr/>
        <p:txBody>
          <a:bodyPr/>
          <a:lstStyle/>
          <a:p>
            <a:fld id="{EB2B646B-4300-432D-A22F-FBE2FD02600F}" type="slidenum">
              <a:rPr lang="en-GB" smtClean="0"/>
              <a:t>‹#›</a:t>
            </a:fld>
            <a:endParaRPr lang="en-GB"/>
          </a:p>
        </p:txBody>
      </p:sp>
    </p:spTree>
    <p:extLst>
      <p:ext uri="{BB962C8B-B14F-4D97-AF65-F5344CB8AC3E}">
        <p14:creationId xmlns:p14="http://schemas.microsoft.com/office/powerpoint/2010/main" val="340306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BBD24-A99C-4293-D3FB-36F0B2941A3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8E48143-0241-62F9-746C-E4533829FD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ECFE441-CB97-AB63-C66C-1DA7BA3E20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182D6FE-7DA1-917E-773F-2077BF2DF36F}"/>
              </a:ext>
            </a:extLst>
          </p:cNvPr>
          <p:cNvSpPr>
            <a:spLocks noGrp="1"/>
          </p:cNvSpPr>
          <p:nvPr>
            <p:ph type="dt" sz="half" idx="10"/>
          </p:nvPr>
        </p:nvSpPr>
        <p:spPr/>
        <p:txBody>
          <a:bodyPr/>
          <a:lstStyle/>
          <a:p>
            <a:fld id="{4BBD39C1-606F-4597-B26A-8706E79740D8}" type="datetimeFigureOut">
              <a:rPr lang="en-GB" smtClean="0"/>
              <a:t>23/03/2026</a:t>
            </a:fld>
            <a:endParaRPr lang="en-GB"/>
          </a:p>
        </p:txBody>
      </p:sp>
      <p:sp>
        <p:nvSpPr>
          <p:cNvPr id="6" name="Footer Placeholder 5">
            <a:extLst>
              <a:ext uri="{FF2B5EF4-FFF2-40B4-BE49-F238E27FC236}">
                <a16:creationId xmlns:a16="http://schemas.microsoft.com/office/drawing/2014/main" id="{D76FBCE6-F589-AD33-8FC6-42DC0044F9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F58EB6-4E8A-6E8D-831E-1FC16C5E8339}"/>
              </a:ext>
            </a:extLst>
          </p:cNvPr>
          <p:cNvSpPr>
            <a:spLocks noGrp="1"/>
          </p:cNvSpPr>
          <p:nvPr>
            <p:ph type="sldNum" sz="quarter" idx="12"/>
          </p:nvPr>
        </p:nvSpPr>
        <p:spPr/>
        <p:txBody>
          <a:bodyPr/>
          <a:lstStyle/>
          <a:p>
            <a:fld id="{EB2B646B-4300-432D-A22F-FBE2FD02600F}" type="slidenum">
              <a:rPr lang="en-GB" smtClean="0"/>
              <a:t>‹#›</a:t>
            </a:fld>
            <a:endParaRPr lang="en-GB"/>
          </a:p>
        </p:txBody>
      </p:sp>
    </p:spTree>
    <p:extLst>
      <p:ext uri="{BB962C8B-B14F-4D97-AF65-F5344CB8AC3E}">
        <p14:creationId xmlns:p14="http://schemas.microsoft.com/office/powerpoint/2010/main" val="173366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6E174-0F68-82EE-8A1A-B9767A8DC01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D2A6B64-C9CD-1553-E3EF-45A214EE1D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5573AB-7778-1BD5-5A67-6A00EE84238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DAC36D6-44EB-D46C-683A-F7793AC767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D0111C-00EE-1D70-328D-F60975EA70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AADD9F7-4EE7-7149-09AB-B7A50B01884C}"/>
              </a:ext>
            </a:extLst>
          </p:cNvPr>
          <p:cNvSpPr>
            <a:spLocks noGrp="1"/>
          </p:cNvSpPr>
          <p:nvPr>
            <p:ph type="dt" sz="half" idx="10"/>
          </p:nvPr>
        </p:nvSpPr>
        <p:spPr/>
        <p:txBody>
          <a:bodyPr/>
          <a:lstStyle/>
          <a:p>
            <a:fld id="{4BBD39C1-606F-4597-B26A-8706E79740D8}" type="datetimeFigureOut">
              <a:rPr lang="en-GB" smtClean="0"/>
              <a:t>23/03/2026</a:t>
            </a:fld>
            <a:endParaRPr lang="en-GB"/>
          </a:p>
        </p:txBody>
      </p:sp>
      <p:sp>
        <p:nvSpPr>
          <p:cNvPr id="8" name="Footer Placeholder 7">
            <a:extLst>
              <a:ext uri="{FF2B5EF4-FFF2-40B4-BE49-F238E27FC236}">
                <a16:creationId xmlns:a16="http://schemas.microsoft.com/office/drawing/2014/main" id="{D694ACB3-EE09-BE76-2D13-C3C80A7973F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FD46794-8950-5413-686A-ADD8F8B979F2}"/>
              </a:ext>
            </a:extLst>
          </p:cNvPr>
          <p:cNvSpPr>
            <a:spLocks noGrp="1"/>
          </p:cNvSpPr>
          <p:nvPr>
            <p:ph type="sldNum" sz="quarter" idx="12"/>
          </p:nvPr>
        </p:nvSpPr>
        <p:spPr/>
        <p:txBody>
          <a:bodyPr/>
          <a:lstStyle/>
          <a:p>
            <a:fld id="{EB2B646B-4300-432D-A22F-FBE2FD02600F}" type="slidenum">
              <a:rPr lang="en-GB" smtClean="0"/>
              <a:t>‹#›</a:t>
            </a:fld>
            <a:endParaRPr lang="en-GB"/>
          </a:p>
        </p:txBody>
      </p:sp>
    </p:spTree>
    <p:extLst>
      <p:ext uri="{BB962C8B-B14F-4D97-AF65-F5344CB8AC3E}">
        <p14:creationId xmlns:p14="http://schemas.microsoft.com/office/powerpoint/2010/main" val="1659732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5C354-2530-7858-C9E3-3FD70A20B10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5E36C9A-8C7C-CBA6-A380-1E797F82F6E5}"/>
              </a:ext>
            </a:extLst>
          </p:cNvPr>
          <p:cNvSpPr>
            <a:spLocks noGrp="1"/>
          </p:cNvSpPr>
          <p:nvPr>
            <p:ph type="dt" sz="half" idx="10"/>
          </p:nvPr>
        </p:nvSpPr>
        <p:spPr/>
        <p:txBody>
          <a:bodyPr/>
          <a:lstStyle/>
          <a:p>
            <a:fld id="{4BBD39C1-606F-4597-B26A-8706E79740D8}" type="datetimeFigureOut">
              <a:rPr lang="en-GB" smtClean="0"/>
              <a:t>23/03/2026</a:t>
            </a:fld>
            <a:endParaRPr lang="en-GB"/>
          </a:p>
        </p:txBody>
      </p:sp>
      <p:sp>
        <p:nvSpPr>
          <p:cNvPr id="4" name="Footer Placeholder 3">
            <a:extLst>
              <a:ext uri="{FF2B5EF4-FFF2-40B4-BE49-F238E27FC236}">
                <a16:creationId xmlns:a16="http://schemas.microsoft.com/office/drawing/2014/main" id="{D3A48E2D-5940-BCEA-AE59-E9D2B8DB26B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F619DF0-85E2-D56A-C30F-25CC14C9FDF9}"/>
              </a:ext>
            </a:extLst>
          </p:cNvPr>
          <p:cNvSpPr>
            <a:spLocks noGrp="1"/>
          </p:cNvSpPr>
          <p:nvPr>
            <p:ph type="sldNum" sz="quarter" idx="12"/>
          </p:nvPr>
        </p:nvSpPr>
        <p:spPr/>
        <p:txBody>
          <a:bodyPr/>
          <a:lstStyle/>
          <a:p>
            <a:fld id="{EB2B646B-4300-432D-A22F-FBE2FD02600F}" type="slidenum">
              <a:rPr lang="en-GB" smtClean="0"/>
              <a:t>‹#›</a:t>
            </a:fld>
            <a:endParaRPr lang="en-GB"/>
          </a:p>
        </p:txBody>
      </p:sp>
    </p:spTree>
    <p:extLst>
      <p:ext uri="{BB962C8B-B14F-4D97-AF65-F5344CB8AC3E}">
        <p14:creationId xmlns:p14="http://schemas.microsoft.com/office/powerpoint/2010/main" val="3812148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882F26-1302-5829-8788-AEA0EE813BC0}"/>
              </a:ext>
            </a:extLst>
          </p:cNvPr>
          <p:cNvSpPr>
            <a:spLocks noGrp="1"/>
          </p:cNvSpPr>
          <p:nvPr>
            <p:ph type="dt" sz="half" idx="10"/>
          </p:nvPr>
        </p:nvSpPr>
        <p:spPr/>
        <p:txBody>
          <a:bodyPr/>
          <a:lstStyle/>
          <a:p>
            <a:fld id="{4BBD39C1-606F-4597-B26A-8706E79740D8}" type="datetimeFigureOut">
              <a:rPr lang="en-GB" smtClean="0"/>
              <a:t>23/03/2026</a:t>
            </a:fld>
            <a:endParaRPr lang="en-GB"/>
          </a:p>
        </p:txBody>
      </p:sp>
      <p:sp>
        <p:nvSpPr>
          <p:cNvPr id="3" name="Footer Placeholder 2">
            <a:extLst>
              <a:ext uri="{FF2B5EF4-FFF2-40B4-BE49-F238E27FC236}">
                <a16:creationId xmlns:a16="http://schemas.microsoft.com/office/drawing/2014/main" id="{A1148AAB-6BD0-47E9-D6FC-9864E65F9F4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93FC19E-29AF-424B-EFAA-139FA1B36817}"/>
              </a:ext>
            </a:extLst>
          </p:cNvPr>
          <p:cNvSpPr>
            <a:spLocks noGrp="1"/>
          </p:cNvSpPr>
          <p:nvPr>
            <p:ph type="sldNum" sz="quarter" idx="12"/>
          </p:nvPr>
        </p:nvSpPr>
        <p:spPr/>
        <p:txBody>
          <a:bodyPr/>
          <a:lstStyle/>
          <a:p>
            <a:fld id="{EB2B646B-4300-432D-A22F-FBE2FD02600F}" type="slidenum">
              <a:rPr lang="en-GB" smtClean="0"/>
              <a:t>‹#›</a:t>
            </a:fld>
            <a:endParaRPr lang="en-GB"/>
          </a:p>
        </p:txBody>
      </p:sp>
    </p:spTree>
    <p:extLst>
      <p:ext uri="{BB962C8B-B14F-4D97-AF65-F5344CB8AC3E}">
        <p14:creationId xmlns:p14="http://schemas.microsoft.com/office/powerpoint/2010/main" val="420514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D3C17-16AD-A91C-0F9E-209182C2B2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BBC3DEA-468C-8098-4AA1-BCE8D2BF41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0DF3203-A4A3-DB7C-81AB-A444139337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0448CF-CAB6-FDF7-91A4-169694474782}"/>
              </a:ext>
            </a:extLst>
          </p:cNvPr>
          <p:cNvSpPr>
            <a:spLocks noGrp="1"/>
          </p:cNvSpPr>
          <p:nvPr>
            <p:ph type="dt" sz="half" idx="10"/>
          </p:nvPr>
        </p:nvSpPr>
        <p:spPr/>
        <p:txBody>
          <a:bodyPr/>
          <a:lstStyle/>
          <a:p>
            <a:fld id="{4BBD39C1-606F-4597-B26A-8706E79740D8}" type="datetimeFigureOut">
              <a:rPr lang="en-GB" smtClean="0"/>
              <a:t>23/03/2026</a:t>
            </a:fld>
            <a:endParaRPr lang="en-GB"/>
          </a:p>
        </p:txBody>
      </p:sp>
      <p:sp>
        <p:nvSpPr>
          <p:cNvPr id="6" name="Footer Placeholder 5">
            <a:extLst>
              <a:ext uri="{FF2B5EF4-FFF2-40B4-BE49-F238E27FC236}">
                <a16:creationId xmlns:a16="http://schemas.microsoft.com/office/drawing/2014/main" id="{82EFF321-E401-5D40-C183-78BD01F37D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3800CB-1B04-894E-6C7F-D9160A2DF23A}"/>
              </a:ext>
            </a:extLst>
          </p:cNvPr>
          <p:cNvSpPr>
            <a:spLocks noGrp="1"/>
          </p:cNvSpPr>
          <p:nvPr>
            <p:ph type="sldNum" sz="quarter" idx="12"/>
          </p:nvPr>
        </p:nvSpPr>
        <p:spPr/>
        <p:txBody>
          <a:bodyPr/>
          <a:lstStyle/>
          <a:p>
            <a:fld id="{EB2B646B-4300-432D-A22F-FBE2FD02600F}" type="slidenum">
              <a:rPr lang="en-GB" smtClean="0"/>
              <a:t>‹#›</a:t>
            </a:fld>
            <a:endParaRPr lang="en-GB"/>
          </a:p>
        </p:txBody>
      </p:sp>
    </p:spTree>
    <p:extLst>
      <p:ext uri="{BB962C8B-B14F-4D97-AF65-F5344CB8AC3E}">
        <p14:creationId xmlns:p14="http://schemas.microsoft.com/office/powerpoint/2010/main" val="286670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D6529-AB2A-3B41-A409-C83EEA4901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549F25E-7985-B003-0C2B-1978D6B20F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BF0A96-80F6-E430-5806-9F97D551BE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96012D-0AC0-BA8E-6223-91FE7AC5EE83}"/>
              </a:ext>
            </a:extLst>
          </p:cNvPr>
          <p:cNvSpPr>
            <a:spLocks noGrp="1"/>
          </p:cNvSpPr>
          <p:nvPr>
            <p:ph type="dt" sz="half" idx="10"/>
          </p:nvPr>
        </p:nvSpPr>
        <p:spPr/>
        <p:txBody>
          <a:bodyPr/>
          <a:lstStyle/>
          <a:p>
            <a:fld id="{4BBD39C1-606F-4597-B26A-8706E79740D8}" type="datetimeFigureOut">
              <a:rPr lang="en-GB" smtClean="0"/>
              <a:t>23/03/2026</a:t>
            </a:fld>
            <a:endParaRPr lang="en-GB"/>
          </a:p>
        </p:txBody>
      </p:sp>
      <p:sp>
        <p:nvSpPr>
          <p:cNvPr id="6" name="Footer Placeholder 5">
            <a:extLst>
              <a:ext uri="{FF2B5EF4-FFF2-40B4-BE49-F238E27FC236}">
                <a16:creationId xmlns:a16="http://schemas.microsoft.com/office/drawing/2014/main" id="{6E556204-88FF-2ECC-F28F-18513869AF6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443B59F-A921-DB91-091E-07F27FBDD466}"/>
              </a:ext>
            </a:extLst>
          </p:cNvPr>
          <p:cNvSpPr>
            <a:spLocks noGrp="1"/>
          </p:cNvSpPr>
          <p:nvPr>
            <p:ph type="sldNum" sz="quarter" idx="12"/>
          </p:nvPr>
        </p:nvSpPr>
        <p:spPr/>
        <p:txBody>
          <a:bodyPr/>
          <a:lstStyle/>
          <a:p>
            <a:fld id="{EB2B646B-4300-432D-A22F-FBE2FD02600F}" type="slidenum">
              <a:rPr lang="en-GB" smtClean="0"/>
              <a:t>‹#›</a:t>
            </a:fld>
            <a:endParaRPr lang="en-GB"/>
          </a:p>
        </p:txBody>
      </p:sp>
    </p:spTree>
    <p:extLst>
      <p:ext uri="{BB962C8B-B14F-4D97-AF65-F5344CB8AC3E}">
        <p14:creationId xmlns:p14="http://schemas.microsoft.com/office/powerpoint/2010/main" val="3652265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016BB6-EDCC-E5E7-6A89-82BE07A96F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7C525B4-926F-164B-4F43-E2C8F82602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6D02C3-A3CC-F4F0-C081-49B5E4BD81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BD39C1-606F-4597-B26A-8706E79740D8}" type="datetimeFigureOut">
              <a:rPr lang="en-GB" smtClean="0"/>
              <a:t>23/03/2026</a:t>
            </a:fld>
            <a:endParaRPr lang="en-GB"/>
          </a:p>
        </p:txBody>
      </p:sp>
      <p:sp>
        <p:nvSpPr>
          <p:cNvPr id="5" name="Footer Placeholder 4">
            <a:extLst>
              <a:ext uri="{FF2B5EF4-FFF2-40B4-BE49-F238E27FC236}">
                <a16:creationId xmlns:a16="http://schemas.microsoft.com/office/drawing/2014/main" id="{71C615AE-415A-56A4-4C90-A01C27E67F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2C7FEC5-9345-B60D-C8DD-9B5A9D9512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2B646B-4300-432D-A22F-FBE2FD02600F}" type="slidenum">
              <a:rPr lang="en-GB" smtClean="0"/>
              <a:t>‹#›</a:t>
            </a:fld>
            <a:endParaRPr lang="en-GB"/>
          </a:p>
        </p:txBody>
      </p:sp>
    </p:spTree>
    <p:extLst>
      <p:ext uri="{BB962C8B-B14F-4D97-AF65-F5344CB8AC3E}">
        <p14:creationId xmlns:p14="http://schemas.microsoft.com/office/powerpoint/2010/main" val="232502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Tara.Keenan@nhs.net"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nhs-my.sharepoint.com/:v:/g/personal/keshav_harivardhan2_nhs_net/IQB9GpWISW81SbBoD_HHjnz2AeOROUogsm9z9LWo3tP5-eI?e=F6Nbb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18" name="Group 9">
            <a:extLst>
              <a:ext uri="{FF2B5EF4-FFF2-40B4-BE49-F238E27FC236}">
                <a16:creationId xmlns:a16="http://schemas.microsoft.com/office/drawing/2014/main" id="{03C6F4E6-30A1-4F63-C8CC-028750B5AA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6668" cy="4570886"/>
            <a:chOff x="0" y="0"/>
            <a:chExt cx="12196668" cy="4570886"/>
          </a:xfrm>
        </p:grpSpPr>
        <p:sp>
          <p:nvSpPr>
            <p:cNvPr id="11" name="Rectangle 10">
              <a:extLst>
                <a:ext uri="{FF2B5EF4-FFF2-40B4-BE49-F238E27FC236}">
                  <a16:creationId xmlns:a16="http://schemas.microsoft.com/office/drawing/2014/main" id="{49EA7CA8-3AE6-4F5F-9932-63303CF2D4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12196668" cy="4570632"/>
            </a:xfrm>
            <a:prstGeom prst="rect">
              <a:avLst/>
            </a:prstGeom>
            <a:gradFill>
              <a:gsLst>
                <a:gs pos="0">
                  <a:schemeClr val="accent5"/>
                </a:gs>
                <a:gs pos="100000">
                  <a:schemeClr val="accent2"/>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1">
              <a:extLst>
                <a:ext uri="{FF2B5EF4-FFF2-40B4-BE49-F238E27FC236}">
                  <a16:creationId xmlns:a16="http://schemas.microsoft.com/office/drawing/2014/main" id="{26E3E019-A259-1130-CC5C-3165020BC5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791"/>
              <a:ext cx="10565988" cy="4568095"/>
            </a:xfrm>
            <a:prstGeom prst="rect">
              <a:avLst/>
            </a:prstGeom>
            <a:gradFill flip="none" rotWithShape="1">
              <a:gsLst>
                <a:gs pos="3000">
                  <a:schemeClr val="accent2"/>
                </a:gs>
                <a:gs pos="40000">
                  <a:schemeClr val="accent2">
                    <a:alpha val="0"/>
                  </a:schemeClr>
                </a:gs>
              </a:gsLst>
              <a:lin ang="17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0769F99-CCA6-5CDC-D1E1-C59A4762F1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
              <a:ext cx="12192000" cy="4549891"/>
            </a:xfrm>
            <a:prstGeom prst="rect">
              <a:avLst/>
            </a:prstGeom>
            <a:gradFill>
              <a:gsLst>
                <a:gs pos="0">
                  <a:schemeClr val="accent5">
                    <a:alpha val="76000"/>
                  </a:schemeClr>
                </a:gs>
                <a:gs pos="67000">
                  <a:schemeClr val="accent2">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3">
              <a:extLst>
                <a:ext uri="{FF2B5EF4-FFF2-40B4-BE49-F238E27FC236}">
                  <a16:creationId xmlns:a16="http://schemas.microsoft.com/office/drawing/2014/main" id="{C13E73D3-029B-3D4E-1956-8EE7068A60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110544" y="18215"/>
              <a:ext cx="8086124" cy="4549887"/>
            </a:xfrm>
            <a:prstGeom prst="rect">
              <a:avLst/>
            </a:prstGeom>
            <a:gradFill flip="none" rotWithShape="1">
              <a:gsLst>
                <a:gs pos="0">
                  <a:schemeClr val="accent5">
                    <a:lumMod val="50000"/>
                    <a:alpha val="36000"/>
                  </a:schemeClr>
                </a:gs>
                <a:gs pos="45000">
                  <a:schemeClr val="accent5">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 name="Title 1">
            <a:extLst>
              <a:ext uri="{FF2B5EF4-FFF2-40B4-BE49-F238E27FC236}">
                <a16:creationId xmlns:a16="http://schemas.microsoft.com/office/drawing/2014/main" id="{BC2DB2C9-61BF-C366-9824-E54139AA5688}"/>
              </a:ext>
            </a:extLst>
          </p:cNvPr>
          <p:cNvSpPr>
            <a:spLocks noGrp="1"/>
          </p:cNvSpPr>
          <p:nvPr>
            <p:ph type="ctrTitle"/>
          </p:nvPr>
        </p:nvSpPr>
        <p:spPr>
          <a:xfrm>
            <a:off x="1126348" y="1124262"/>
            <a:ext cx="8017652" cy="2690413"/>
          </a:xfrm>
        </p:spPr>
        <p:txBody>
          <a:bodyPr anchor="t">
            <a:normAutofit/>
          </a:bodyPr>
          <a:lstStyle/>
          <a:p>
            <a:pPr algn="l"/>
            <a:r>
              <a:rPr lang="en-GB" sz="5400">
                <a:solidFill>
                  <a:srgbClr val="FFFFFF"/>
                </a:solidFill>
              </a:rPr>
              <a:t>FY1 Welcome Event</a:t>
            </a:r>
            <a:br>
              <a:rPr lang="en-GB" sz="5400" dirty="0">
                <a:solidFill>
                  <a:srgbClr val="FFFFFF"/>
                </a:solidFill>
              </a:rPr>
            </a:br>
            <a:r>
              <a:rPr lang="en-GB" sz="5400">
                <a:solidFill>
                  <a:srgbClr val="FFFFFF"/>
                </a:solidFill>
              </a:rPr>
              <a:t>Frimley Park Hospital</a:t>
            </a:r>
          </a:p>
        </p:txBody>
      </p:sp>
      <p:sp>
        <p:nvSpPr>
          <p:cNvPr id="3" name="Subtitle 2">
            <a:extLst>
              <a:ext uri="{FF2B5EF4-FFF2-40B4-BE49-F238E27FC236}">
                <a16:creationId xmlns:a16="http://schemas.microsoft.com/office/drawing/2014/main" id="{802BB221-FFEE-608E-2225-683FC210BA0F}"/>
              </a:ext>
            </a:extLst>
          </p:cNvPr>
          <p:cNvSpPr>
            <a:spLocks noGrp="1"/>
          </p:cNvSpPr>
          <p:nvPr>
            <p:ph type="subTitle" idx="1"/>
          </p:nvPr>
        </p:nvSpPr>
        <p:spPr>
          <a:xfrm>
            <a:off x="1126348" y="5099566"/>
            <a:ext cx="6481746" cy="1199733"/>
          </a:xfrm>
        </p:spPr>
        <p:txBody>
          <a:bodyPr anchor="ctr">
            <a:normAutofit/>
          </a:bodyPr>
          <a:lstStyle/>
          <a:p>
            <a:pPr algn="l"/>
            <a:r>
              <a:rPr lang="en-GB" sz="2000" dirty="0"/>
              <a:t>Dr Sathish Krishnan</a:t>
            </a:r>
          </a:p>
          <a:p>
            <a:pPr algn="l"/>
            <a:r>
              <a:rPr lang="en-GB" sz="2000" dirty="0"/>
              <a:t>FY1 TPD</a:t>
            </a:r>
          </a:p>
          <a:p>
            <a:pPr algn="l"/>
            <a:r>
              <a:rPr lang="en-GB" sz="2000"/>
              <a:t>17th March 2026</a:t>
            </a:r>
            <a:endParaRPr lang="en-GB" sz="2000">
              <a:ea typeface="Calibri"/>
              <a:cs typeface="Calibri"/>
            </a:endParaRPr>
          </a:p>
        </p:txBody>
      </p:sp>
      <p:pic>
        <p:nvPicPr>
          <p:cNvPr id="7" name="Graphic 6" descr="Stethoscope">
            <a:extLst>
              <a:ext uri="{FF2B5EF4-FFF2-40B4-BE49-F238E27FC236}">
                <a16:creationId xmlns:a16="http://schemas.microsoft.com/office/drawing/2014/main" id="{2B9C7014-0E0E-144B-40C1-3B5C7772C89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215646" y="5061057"/>
            <a:ext cx="1199733" cy="1199733"/>
          </a:xfrm>
          <a:prstGeom prst="rect">
            <a:avLst/>
          </a:prstGeom>
        </p:spPr>
      </p:pic>
    </p:spTree>
    <p:extLst>
      <p:ext uri="{BB962C8B-B14F-4D97-AF65-F5344CB8AC3E}">
        <p14:creationId xmlns:p14="http://schemas.microsoft.com/office/powerpoint/2010/main" val="42594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1A6488-E7DF-9F20-B610-FE48AFF2C9BC}"/>
              </a:ext>
            </a:extLst>
          </p:cNvPr>
          <p:cNvSpPr>
            <a:spLocks noGrp="1"/>
          </p:cNvSpPr>
          <p:nvPr>
            <p:ph type="title"/>
          </p:nvPr>
        </p:nvSpPr>
        <p:spPr>
          <a:xfrm>
            <a:off x="635000" y="640823"/>
            <a:ext cx="3418659" cy="5583148"/>
          </a:xfrm>
        </p:spPr>
        <p:txBody>
          <a:bodyPr anchor="ctr">
            <a:normAutofit/>
          </a:bodyPr>
          <a:lstStyle/>
          <a:p>
            <a:r>
              <a:rPr lang="en-GB" sz="5400"/>
              <a:t>Frimley Specific</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4015A72D-A2C2-9BB8-72D6-A4F07FDBF799}"/>
              </a:ext>
            </a:extLst>
          </p:cNvPr>
          <p:cNvGraphicFramePr>
            <a:graphicFrameLocks noGrp="1"/>
          </p:cNvGraphicFramePr>
          <p:nvPr>
            <p:ph idx="1"/>
            <p:extLst>
              <p:ext uri="{D42A27DB-BD31-4B8C-83A1-F6EECF244321}">
                <p14:modId xmlns:p14="http://schemas.microsoft.com/office/powerpoint/2010/main" val="947618162"/>
              </p:ext>
            </p:extLst>
          </p:nvPr>
        </p:nvGraphicFramePr>
        <p:xfrm>
          <a:off x="4680306" y="769975"/>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50482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557206-8EB7-3A42-1BF4-7AFF1DD11365}"/>
              </a:ext>
            </a:extLst>
          </p:cNvPr>
          <p:cNvSpPr>
            <a:spLocks noGrp="1"/>
          </p:cNvSpPr>
          <p:nvPr>
            <p:ph type="title"/>
          </p:nvPr>
        </p:nvSpPr>
        <p:spPr>
          <a:xfrm>
            <a:off x="635000" y="640823"/>
            <a:ext cx="3418659" cy="5583148"/>
          </a:xfrm>
        </p:spPr>
        <p:txBody>
          <a:bodyPr anchor="ctr">
            <a:normAutofit/>
          </a:bodyPr>
          <a:lstStyle/>
          <a:p>
            <a:r>
              <a:rPr lang="en-GB" sz="5400"/>
              <a:t>SIMley Health</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1E46D78F-7AB2-032D-0598-F3BAD43A76C8}"/>
              </a:ext>
            </a:extLst>
          </p:cNvPr>
          <p:cNvGraphicFramePr>
            <a:graphicFrameLocks noGrp="1"/>
          </p:cNvGraphicFramePr>
          <p:nvPr>
            <p:ph idx="1"/>
            <p:extLst>
              <p:ext uri="{D42A27DB-BD31-4B8C-83A1-F6EECF244321}">
                <p14:modId xmlns:p14="http://schemas.microsoft.com/office/powerpoint/2010/main" val="3446693699"/>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54702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9745DF-2471-C215-BA4C-B2F3A6A6D208}"/>
              </a:ext>
            </a:extLst>
          </p:cNvPr>
          <p:cNvSpPr>
            <a:spLocks noGrp="1"/>
          </p:cNvSpPr>
          <p:nvPr>
            <p:ph type="title"/>
          </p:nvPr>
        </p:nvSpPr>
        <p:spPr>
          <a:xfrm>
            <a:off x="838200" y="365125"/>
            <a:ext cx="10515600" cy="1325563"/>
          </a:xfrm>
        </p:spPr>
        <p:txBody>
          <a:bodyPr>
            <a:normAutofit/>
          </a:bodyPr>
          <a:lstStyle/>
          <a:p>
            <a:r>
              <a:rPr lang="en-GB" sz="5400"/>
              <a:t>Simley Feedback</a:t>
            </a:r>
          </a:p>
        </p:txBody>
      </p:sp>
      <p:sp>
        <p:nvSpPr>
          <p:cNvPr id="14"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sX0" fmla="*/ 0 w 10424160"/>
              <a:gd name="csY0" fmla="*/ 0 h 18288"/>
              <a:gd name="csX1" fmla="*/ 903427 w 10424160"/>
              <a:gd name="csY1" fmla="*/ 0 h 18288"/>
              <a:gd name="csX2" fmla="*/ 1389888 w 10424160"/>
              <a:gd name="csY2" fmla="*/ 0 h 18288"/>
              <a:gd name="csX3" fmla="*/ 2189074 w 10424160"/>
              <a:gd name="csY3" fmla="*/ 0 h 18288"/>
              <a:gd name="csX4" fmla="*/ 2675534 w 10424160"/>
              <a:gd name="csY4" fmla="*/ 0 h 18288"/>
              <a:gd name="csX5" fmla="*/ 3370478 w 10424160"/>
              <a:gd name="csY5" fmla="*/ 0 h 18288"/>
              <a:gd name="csX6" fmla="*/ 4169664 w 10424160"/>
              <a:gd name="csY6" fmla="*/ 0 h 18288"/>
              <a:gd name="csX7" fmla="*/ 4551883 w 10424160"/>
              <a:gd name="csY7" fmla="*/ 0 h 18288"/>
              <a:gd name="csX8" fmla="*/ 4934102 w 10424160"/>
              <a:gd name="csY8" fmla="*/ 0 h 18288"/>
              <a:gd name="csX9" fmla="*/ 5837530 w 10424160"/>
              <a:gd name="csY9" fmla="*/ 0 h 18288"/>
              <a:gd name="csX10" fmla="*/ 6532474 w 10424160"/>
              <a:gd name="csY10" fmla="*/ 0 h 18288"/>
              <a:gd name="csX11" fmla="*/ 6914693 w 10424160"/>
              <a:gd name="csY11" fmla="*/ 0 h 18288"/>
              <a:gd name="csX12" fmla="*/ 7609637 w 10424160"/>
              <a:gd name="csY12" fmla="*/ 0 h 18288"/>
              <a:gd name="csX13" fmla="*/ 8513064 w 10424160"/>
              <a:gd name="csY13" fmla="*/ 0 h 18288"/>
              <a:gd name="csX14" fmla="*/ 9103766 w 10424160"/>
              <a:gd name="csY14" fmla="*/ 0 h 18288"/>
              <a:gd name="csX15" fmla="*/ 9694469 w 10424160"/>
              <a:gd name="csY15" fmla="*/ 0 h 18288"/>
              <a:gd name="csX16" fmla="*/ 10424160 w 10424160"/>
              <a:gd name="csY16" fmla="*/ 0 h 18288"/>
              <a:gd name="csX17" fmla="*/ 10424160 w 10424160"/>
              <a:gd name="csY17" fmla="*/ 18288 h 18288"/>
              <a:gd name="csX18" fmla="*/ 9729216 w 10424160"/>
              <a:gd name="csY18" fmla="*/ 18288 h 18288"/>
              <a:gd name="csX19" fmla="*/ 8930030 w 10424160"/>
              <a:gd name="csY19" fmla="*/ 18288 h 18288"/>
              <a:gd name="csX20" fmla="*/ 8130845 w 10424160"/>
              <a:gd name="csY20" fmla="*/ 18288 h 18288"/>
              <a:gd name="csX21" fmla="*/ 7644384 w 10424160"/>
              <a:gd name="csY21" fmla="*/ 18288 h 18288"/>
              <a:gd name="csX22" fmla="*/ 6740957 w 10424160"/>
              <a:gd name="csY22" fmla="*/ 18288 h 18288"/>
              <a:gd name="csX23" fmla="*/ 6046013 w 10424160"/>
              <a:gd name="csY23" fmla="*/ 18288 h 18288"/>
              <a:gd name="csX24" fmla="*/ 5663794 w 10424160"/>
              <a:gd name="csY24" fmla="*/ 18288 h 18288"/>
              <a:gd name="csX25" fmla="*/ 4968850 w 10424160"/>
              <a:gd name="csY25" fmla="*/ 18288 h 18288"/>
              <a:gd name="csX26" fmla="*/ 4378147 w 10424160"/>
              <a:gd name="csY26" fmla="*/ 18288 h 18288"/>
              <a:gd name="csX27" fmla="*/ 3787445 w 10424160"/>
              <a:gd name="csY27" fmla="*/ 18288 h 18288"/>
              <a:gd name="csX28" fmla="*/ 3196742 w 10424160"/>
              <a:gd name="csY28" fmla="*/ 18288 h 18288"/>
              <a:gd name="csX29" fmla="*/ 2606040 w 10424160"/>
              <a:gd name="csY29" fmla="*/ 18288 h 18288"/>
              <a:gd name="csX30" fmla="*/ 1806854 w 10424160"/>
              <a:gd name="csY30" fmla="*/ 18288 h 18288"/>
              <a:gd name="csX31" fmla="*/ 1111910 w 10424160"/>
              <a:gd name="csY31" fmla="*/ 18288 h 18288"/>
              <a:gd name="csX32" fmla="*/ 729691 w 10424160"/>
              <a:gd name="csY32" fmla="*/ 18288 h 18288"/>
              <a:gd name="csX33" fmla="*/ 0 w 10424160"/>
              <a:gd name="csY33" fmla="*/ 18288 h 18288"/>
              <a:gd name="csX34" fmla="*/ 0 w 10424160"/>
              <a:gd name="csY34"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12EDC821-0DC2-0994-51D2-073D33B2051E}"/>
              </a:ext>
            </a:extLst>
          </p:cNvPr>
          <p:cNvGraphicFramePr>
            <a:graphicFrameLocks noGrp="1"/>
          </p:cNvGraphicFramePr>
          <p:nvPr>
            <p:ph idx="1"/>
            <p:extLst>
              <p:ext uri="{D42A27DB-BD31-4B8C-83A1-F6EECF244321}">
                <p14:modId xmlns:p14="http://schemas.microsoft.com/office/powerpoint/2010/main" val="678053520"/>
              </p:ext>
            </p:extLst>
          </p:nvPr>
        </p:nvGraphicFramePr>
        <p:xfrm>
          <a:off x="838200" y="2968279"/>
          <a:ext cx="10515603" cy="2468494"/>
        </p:xfrm>
        <a:graphic>
          <a:graphicData uri="http://schemas.openxmlformats.org/drawingml/2006/table">
            <a:tbl>
              <a:tblPr firstRow="1" firstCol="1" bandRow="1">
                <a:tableStyleId>{5C22544A-7EE6-4342-B048-85BDC9FD1C3A}</a:tableStyleId>
              </a:tblPr>
              <a:tblGrid>
                <a:gridCol w="895268">
                  <a:extLst>
                    <a:ext uri="{9D8B030D-6E8A-4147-A177-3AD203B41FA5}">
                      <a16:colId xmlns:a16="http://schemas.microsoft.com/office/drawing/2014/main" val="1112692726"/>
                    </a:ext>
                  </a:extLst>
                </a:gridCol>
                <a:gridCol w="1175615">
                  <a:extLst>
                    <a:ext uri="{9D8B030D-6E8A-4147-A177-3AD203B41FA5}">
                      <a16:colId xmlns:a16="http://schemas.microsoft.com/office/drawing/2014/main" val="3559561534"/>
                    </a:ext>
                  </a:extLst>
                </a:gridCol>
                <a:gridCol w="1602388">
                  <a:extLst>
                    <a:ext uri="{9D8B030D-6E8A-4147-A177-3AD203B41FA5}">
                      <a16:colId xmlns:a16="http://schemas.microsoft.com/office/drawing/2014/main" val="392885145"/>
                    </a:ext>
                  </a:extLst>
                </a:gridCol>
                <a:gridCol w="1698813">
                  <a:extLst>
                    <a:ext uri="{9D8B030D-6E8A-4147-A177-3AD203B41FA5}">
                      <a16:colId xmlns:a16="http://schemas.microsoft.com/office/drawing/2014/main" val="926703233"/>
                    </a:ext>
                  </a:extLst>
                </a:gridCol>
                <a:gridCol w="2022017">
                  <a:extLst>
                    <a:ext uri="{9D8B030D-6E8A-4147-A177-3AD203B41FA5}">
                      <a16:colId xmlns:a16="http://schemas.microsoft.com/office/drawing/2014/main" val="3691106855"/>
                    </a:ext>
                  </a:extLst>
                </a:gridCol>
                <a:gridCol w="1022049">
                  <a:extLst>
                    <a:ext uri="{9D8B030D-6E8A-4147-A177-3AD203B41FA5}">
                      <a16:colId xmlns:a16="http://schemas.microsoft.com/office/drawing/2014/main" val="1575415055"/>
                    </a:ext>
                  </a:extLst>
                </a:gridCol>
                <a:gridCol w="1048834">
                  <a:extLst>
                    <a:ext uri="{9D8B030D-6E8A-4147-A177-3AD203B41FA5}">
                      <a16:colId xmlns:a16="http://schemas.microsoft.com/office/drawing/2014/main" val="2222689853"/>
                    </a:ext>
                  </a:extLst>
                </a:gridCol>
                <a:gridCol w="1050619">
                  <a:extLst>
                    <a:ext uri="{9D8B030D-6E8A-4147-A177-3AD203B41FA5}">
                      <a16:colId xmlns:a16="http://schemas.microsoft.com/office/drawing/2014/main" val="1622053889"/>
                    </a:ext>
                  </a:extLst>
                </a:gridCol>
              </a:tblGrid>
              <a:tr h="1361100">
                <a:tc>
                  <a:txBody>
                    <a:bodyPr/>
                    <a:lstStyle/>
                    <a:p>
                      <a:r>
                        <a:rPr lang="en-GB" sz="1200">
                          <a:effectLst/>
                        </a:rPr>
                        <a:t> </a:t>
                      </a:r>
                      <a:endParaRPr lang="en-GB" sz="1200">
                        <a:effectLst/>
                        <a:latin typeface="Calibri" panose="020F0502020204030204" pitchFamily="34" charset="0"/>
                        <a:ea typeface="Calibri" panose="020F0502020204030204" pitchFamily="34" charset="0"/>
                      </a:endParaRPr>
                    </a:p>
                  </a:txBody>
                  <a:tcPr marL="76038" marR="76038" marT="0" marB="0"/>
                </a:tc>
                <a:tc>
                  <a:txBody>
                    <a:bodyPr/>
                    <a:lstStyle/>
                    <a:p>
                      <a:r>
                        <a:rPr lang="en-GB" sz="1200">
                          <a:effectLst/>
                        </a:rPr>
                        <a:t>I felt   SIMley Health was well-organised</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I   think that SIMley Health has made me feel more prepared to start practice on   Wednesday 2nd August</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I   think that SIMley Health has made me feel more safe to start practice on   Wednesday 2nd August</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I feel   that SIMley Health helped me feel more confident to use the computer systems   independently</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I   thought that the simulation tasks were pitched at the correct difficulty</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I   thought that the faculty was friendly &amp; helpful</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I feel   that SIMley Health was a useful addition to my FY1 Induction</a:t>
                      </a:r>
                      <a:endParaRPr lang="en-GB" sz="1200">
                        <a:effectLst/>
                        <a:latin typeface="Calibri" panose="020F0502020204030204" pitchFamily="34" charset="0"/>
                        <a:ea typeface="Calibri" panose="020F0502020204030204" pitchFamily="34" charset="0"/>
                      </a:endParaRPr>
                    </a:p>
                  </a:txBody>
                  <a:tcPr marL="76038" marR="76038" marT="0" marB="0" anchor="b"/>
                </a:tc>
                <a:extLst>
                  <a:ext uri="{0D108BD9-81ED-4DB2-BD59-A6C34878D82A}">
                    <a16:rowId xmlns:a16="http://schemas.microsoft.com/office/drawing/2014/main" val="4291454838"/>
                  </a:ext>
                </a:extLst>
              </a:tr>
              <a:tr h="229707">
                <a:tc>
                  <a:txBody>
                    <a:bodyPr/>
                    <a:lstStyle/>
                    <a:p>
                      <a:r>
                        <a:rPr lang="en-GB" sz="1200">
                          <a:effectLst/>
                        </a:rPr>
                        <a:t>Disagree</a:t>
                      </a:r>
                      <a:endParaRPr lang="en-GB" sz="1200">
                        <a:effectLst/>
                        <a:latin typeface="Calibri" panose="020F0502020204030204" pitchFamily="34" charset="0"/>
                        <a:ea typeface="Calibri" panose="020F0502020204030204" pitchFamily="34" charset="0"/>
                      </a:endParaRPr>
                    </a:p>
                  </a:txBody>
                  <a:tcPr marL="76038" marR="76038" marT="0" marB="0"/>
                </a:tc>
                <a:tc>
                  <a:txBody>
                    <a:bodyPr/>
                    <a:lstStyle/>
                    <a:p>
                      <a:r>
                        <a:rPr lang="en-GB" sz="1200">
                          <a:effectLst/>
                        </a:rPr>
                        <a:t>1</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0</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1</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2</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0</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 </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1</a:t>
                      </a:r>
                      <a:endParaRPr lang="en-GB" sz="1200">
                        <a:effectLst/>
                        <a:latin typeface="Calibri" panose="020F0502020204030204" pitchFamily="34" charset="0"/>
                        <a:ea typeface="Calibri" panose="020F0502020204030204" pitchFamily="34" charset="0"/>
                      </a:endParaRPr>
                    </a:p>
                  </a:txBody>
                  <a:tcPr marL="76038" marR="76038" marT="0" marB="0" anchor="b"/>
                </a:tc>
                <a:extLst>
                  <a:ext uri="{0D108BD9-81ED-4DB2-BD59-A6C34878D82A}">
                    <a16:rowId xmlns:a16="http://schemas.microsoft.com/office/drawing/2014/main" val="4104995903"/>
                  </a:ext>
                </a:extLst>
              </a:tr>
              <a:tr h="229707">
                <a:tc>
                  <a:txBody>
                    <a:bodyPr/>
                    <a:lstStyle/>
                    <a:p>
                      <a:r>
                        <a:rPr lang="en-GB" sz="1200">
                          <a:effectLst/>
                        </a:rPr>
                        <a:t>Neutral</a:t>
                      </a:r>
                      <a:endParaRPr lang="en-GB" sz="1200">
                        <a:effectLst/>
                        <a:latin typeface="Calibri" panose="020F0502020204030204" pitchFamily="34" charset="0"/>
                        <a:ea typeface="Calibri" panose="020F0502020204030204" pitchFamily="34" charset="0"/>
                      </a:endParaRPr>
                    </a:p>
                  </a:txBody>
                  <a:tcPr marL="76038" marR="76038" marT="0" marB="0"/>
                </a:tc>
                <a:tc>
                  <a:txBody>
                    <a:bodyPr/>
                    <a:lstStyle/>
                    <a:p>
                      <a:r>
                        <a:rPr lang="en-GB" sz="1200">
                          <a:effectLst/>
                        </a:rPr>
                        <a:t>3</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2</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5</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2</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3</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1</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1</a:t>
                      </a:r>
                      <a:endParaRPr lang="en-GB" sz="1200">
                        <a:effectLst/>
                        <a:latin typeface="Calibri" panose="020F0502020204030204" pitchFamily="34" charset="0"/>
                        <a:ea typeface="Calibri" panose="020F0502020204030204" pitchFamily="34" charset="0"/>
                      </a:endParaRPr>
                    </a:p>
                  </a:txBody>
                  <a:tcPr marL="76038" marR="76038" marT="0" marB="0" anchor="b"/>
                </a:tc>
                <a:extLst>
                  <a:ext uri="{0D108BD9-81ED-4DB2-BD59-A6C34878D82A}">
                    <a16:rowId xmlns:a16="http://schemas.microsoft.com/office/drawing/2014/main" val="42688428"/>
                  </a:ext>
                </a:extLst>
              </a:tr>
              <a:tr h="229707">
                <a:tc>
                  <a:txBody>
                    <a:bodyPr/>
                    <a:lstStyle/>
                    <a:p>
                      <a:r>
                        <a:rPr lang="en-GB" sz="1200">
                          <a:effectLst/>
                        </a:rPr>
                        <a:t>Agree</a:t>
                      </a:r>
                      <a:endParaRPr lang="en-GB" sz="1200">
                        <a:effectLst/>
                        <a:latin typeface="Calibri" panose="020F0502020204030204" pitchFamily="34" charset="0"/>
                        <a:ea typeface="Calibri" panose="020F0502020204030204" pitchFamily="34" charset="0"/>
                      </a:endParaRPr>
                    </a:p>
                  </a:txBody>
                  <a:tcPr marL="76038" marR="76038" marT="0" marB="0"/>
                </a:tc>
                <a:tc>
                  <a:txBody>
                    <a:bodyPr/>
                    <a:lstStyle/>
                    <a:p>
                      <a:r>
                        <a:rPr lang="en-GB" sz="1200">
                          <a:effectLst/>
                        </a:rPr>
                        <a:t>10</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11</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12</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9</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10</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7</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7</a:t>
                      </a:r>
                      <a:endParaRPr lang="en-GB" sz="1200">
                        <a:effectLst/>
                        <a:latin typeface="Calibri" panose="020F0502020204030204" pitchFamily="34" charset="0"/>
                        <a:ea typeface="Calibri" panose="020F0502020204030204" pitchFamily="34" charset="0"/>
                      </a:endParaRPr>
                    </a:p>
                  </a:txBody>
                  <a:tcPr marL="76038" marR="76038" marT="0" marB="0" anchor="b"/>
                </a:tc>
                <a:extLst>
                  <a:ext uri="{0D108BD9-81ED-4DB2-BD59-A6C34878D82A}">
                    <a16:rowId xmlns:a16="http://schemas.microsoft.com/office/drawing/2014/main" val="899219231"/>
                  </a:ext>
                </a:extLst>
              </a:tr>
              <a:tr h="418273">
                <a:tc>
                  <a:txBody>
                    <a:bodyPr/>
                    <a:lstStyle/>
                    <a:p>
                      <a:r>
                        <a:rPr lang="en-GB" sz="1200">
                          <a:effectLst/>
                        </a:rPr>
                        <a:t>Strongly agree</a:t>
                      </a:r>
                      <a:endParaRPr lang="en-GB" sz="1200">
                        <a:effectLst/>
                        <a:latin typeface="Calibri" panose="020F0502020204030204" pitchFamily="34" charset="0"/>
                        <a:ea typeface="Calibri" panose="020F0502020204030204" pitchFamily="34" charset="0"/>
                      </a:endParaRPr>
                    </a:p>
                  </a:txBody>
                  <a:tcPr marL="76038" marR="76038" marT="0" marB="0"/>
                </a:tc>
                <a:tc>
                  <a:txBody>
                    <a:bodyPr/>
                    <a:lstStyle/>
                    <a:p>
                      <a:r>
                        <a:rPr lang="en-GB" sz="1200">
                          <a:effectLst/>
                        </a:rPr>
                        <a:t>25</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26</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21</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26</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26</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31</a:t>
                      </a:r>
                      <a:endParaRPr lang="en-GB" sz="1200">
                        <a:effectLst/>
                        <a:latin typeface="Calibri" panose="020F0502020204030204" pitchFamily="34" charset="0"/>
                        <a:ea typeface="Calibri" panose="020F0502020204030204" pitchFamily="34" charset="0"/>
                      </a:endParaRPr>
                    </a:p>
                  </a:txBody>
                  <a:tcPr marL="76038" marR="76038" marT="0" marB="0" anchor="b"/>
                </a:tc>
                <a:tc>
                  <a:txBody>
                    <a:bodyPr/>
                    <a:lstStyle/>
                    <a:p>
                      <a:r>
                        <a:rPr lang="en-GB" sz="1200">
                          <a:effectLst/>
                        </a:rPr>
                        <a:t>30</a:t>
                      </a:r>
                      <a:endParaRPr lang="en-GB" sz="1200">
                        <a:effectLst/>
                        <a:latin typeface="Calibri" panose="020F0502020204030204" pitchFamily="34" charset="0"/>
                        <a:ea typeface="Calibri" panose="020F0502020204030204" pitchFamily="34" charset="0"/>
                      </a:endParaRPr>
                    </a:p>
                  </a:txBody>
                  <a:tcPr marL="76038" marR="76038" marT="0" marB="0" anchor="b"/>
                </a:tc>
                <a:extLst>
                  <a:ext uri="{0D108BD9-81ED-4DB2-BD59-A6C34878D82A}">
                    <a16:rowId xmlns:a16="http://schemas.microsoft.com/office/drawing/2014/main" val="623415553"/>
                  </a:ext>
                </a:extLst>
              </a:tr>
            </a:tbl>
          </a:graphicData>
        </a:graphic>
      </p:graphicFrame>
    </p:spTree>
    <p:extLst>
      <p:ext uri="{BB962C8B-B14F-4D97-AF65-F5344CB8AC3E}">
        <p14:creationId xmlns:p14="http://schemas.microsoft.com/office/powerpoint/2010/main" val="3094321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B772D9-8420-82A0-44D4-7B6506266C5D}"/>
              </a:ext>
            </a:extLst>
          </p:cNvPr>
          <p:cNvSpPr>
            <a:spLocks noGrp="1"/>
          </p:cNvSpPr>
          <p:nvPr>
            <p:ph type="title"/>
          </p:nvPr>
        </p:nvSpPr>
        <p:spPr>
          <a:xfrm>
            <a:off x="686834" y="1153572"/>
            <a:ext cx="3200400" cy="4461163"/>
          </a:xfrm>
        </p:spPr>
        <p:txBody>
          <a:bodyPr>
            <a:normAutofit/>
          </a:bodyPr>
          <a:lstStyle/>
          <a:p>
            <a:r>
              <a:rPr lang="en-GB">
                <a:solidFill>
                  <a:srgbClr val="FFFFFF"/>
                </a:solidFill>
              </a:rPr>
              <a:t>Feedback</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618BBA8-0493-D1AB-92CC-84E331128918}"/>
              </a:ext>
            </a:extLst>
          </p:cNvPr>
          <p:cNvSpPr>
            <a:spLocks noGrp="1"/>
          </p:cNvSpPr>
          <p:nvPr>
            <p:ph idx="1"/>
          </p:nvPr>
        </p:nvSpPr>
        <p:spPr>
          <a:xfrm>
            <a:off x="4447308" y="591344"/>
            <a:ext cx="6906491" cy="5585619"/>
          </a:xfrm>
        </p:spPr>
        <p:txBody>
          <a:bodyPr anchor="ctr">
            <a:normAutofit lnSpcReduction="10000"/>
          </a:bodyPr>
          <a:lstStyle/>
          <a:p>
            <a:r>
              <a:rPr lang="en-GB" sz="2600" dirty="0"/>
              <a:t>A friendly hospital where you are well supported. The interaction between civilian and military personnel makes for a very lively and varied working environment. </a:t>
            </a:r>
            <a:endParaRPr lang="en-US"/>
          </a:p>
          <a:p>
            <a:r>
              <a:rPr lang="en-GB" sz="2600" dirty="0"/>
              <a:t>The induction programme is great and will give you practical knowledge and skills about how to start your F1 job. </a:t>
            </a:r>
            <a:endParaRPr lang="en-GB"/>
          </a:p>
          <a:p>
            <a:r>
              <a:rPr lang="en-GB" sz="2600"/>
              <a:t>Amongst other things, you get paired with FY2 mentor and hospital runs a ‘Simley Park’ simulation sessions. In this you simulate to get a ward round, on call and peri arrest scenario all with a hospital specific focus (getting used to FPH’s phone/computer systems etc).</a:t>
            </a:r>
            <a:endParaRPr lang="en-GB"/>
          </a:p>
          <a:p>
            <a:r>
              <a:rPr lang="en-GB" sz="2600" dirty="0"/>
              <a:t> There is an active programme looking after doctors' welfare which is a massive plus. A great place to work, I recommend it highly.</a:t>
            </a:r>
            <a:endParaRPr lang="en-GB">
              <a:ea typeface="Calibri"/>
              <a:cs typeface="Calibri"/>
            </a:endParaRPr>
          </a:p>
        </p:txBody>
      </p:sp>
    </p:spTree>
    <p:extLst>
      <p:ext uri="{BB962C8B-B14F-4D97-AF65-F5344CB8AC3E}">
        <p14:creationId xmlns:p14="http://schemas.microsoft.com/office/powerpoint/2010/main" val="2995582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25"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65D889-CD8C-7A2E-BB3C-BB8754B1A42B}"/>
              </a:ext>
            </a:extLst>
          </p:cNvPr>
          <p:cNvSpPr>
            <a:spLocks noGrp="1"/>
          </p:cNvSpPr>
          <p:nvPr>
            <p:ph type="title"/>
          </p:nvPr>
        </p:nvSpPr>
        <p:spPr>
          <a:xfrm>
            <a:off x="686834" y="1153572"/>
            <a:ext cx="3200400" cy="4461163"/>
          </a:xfrm>
        </p:spPr>
        <p:txBody>
          <a:bodyPr>
            <a:normAutofit/>
          </a:bodyPr>
          <a:lstStyle/>
          <a:p>
            <a:r>
              <a:rPr lang="en-GB">
                <a:solidFill>
                  <a:srgbClr val="FFFFFF"/>
                </a:solidFill>
              </a:rPr>
              <a:t>Feedback</a:t>
            </a:r>
            <a:endParaRPr lang="en-GB" dirty="0">
              <a:solidFill>
                <a:srgbClr val="FFFFFF"/>
              </a:solidFill>
            </a:endParaRPr>
          </a:p>
        </p:txBody>
      </p:sp>
      <p:sp>
        <p:nvSpPr>
          <p:cNvPr id="27"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D2597CA-E55A-8032-64FA-269CCBCFFEE8}"/>
              </a:ext>
            </a:extLst>
          </p:cNvPr>
          <p:cNvSpPr>
            <a:spLocks noGrp="1"/>
          </p:cNvSpPr>
          <p:nvPr>
            <p:ph idx="1"/>
          </p:nvPr>
        </p:nvSpPr>
        <p:spPr>
          <a:xfrm>
            <a:off x="4447308" y="591344"/>
            <a:ext cx="6906491" cy="5585619"/>
          </a:xfrm>
          <a:blipFill>
            <a:blip r:embed="rId2"/>
            <a:tile tx="0" ty="0" sx="100000" sy="100000" flip="none" algn="tl"/>
          </a:blipFill>
        </p:spPr>
        <p:txBody>
          <a:bodyPr anchor="ctr">
            <a:normAutofit lnSpcReduction="10000"/>
          </a:bodyPr>
          <a:lstStyle/>
          <a:p>
            <a:r>
              <a:rPr lang="en-GB" dirty="0"/>
              <a:t>Everyone will tell you about how welcoming and friendly Frimley is, but for an FY1 starting out on the first job, you need more than that. </a:t>
            </a:r>
            <a:endParaRPr lang="en-US"/>
          </a:p>
          <a:p>
            <a:r>
              <a:rPr lang="en-GB"/>
              <a:t>Frimley has a fantastic set up for </a:t>
            </a:r>
            <a:r>
              <a:rPr lang="en-GB" dirty="0"/>
              <a:t>the FY1 teaching and mentoring system which works wonder to facilitate the move from </a:t>
            </a:r>
            <a:r>
              <a:rPr lang="en-GB"/>
              <a:t>university to work.</a:t>
            </a:r>
          </a:p>
          <a:p>
            <a:r>
              <a:rPr lang="en-GB" dirty="0"/>
              <a:t> As well as an active onsite Mess and Gym, there are plenty of opportunities to build on portfolios needed for core training. Despite being further out than some of the hospitals, it is still very easy to live in West </a:t>
            </a:r>
            <a:r>
              <a:rPr lang="en-GB" err="1"/>
              <a:t>london</a:t>
            </a:r>
            <a:r>
              <a:rPr lang="en-GB" dirty="0"/>
              <a:t> and commute out-overall a great choice for F1</a:t>
            </a:r>
            <a:endParaRPr lang="en-GB" dirty="0">
              <a:ea typeface="Calibri"/>
              <a:cs typeface="Calibri"/>
            </a:endParaRPr>
          </a:p>
        </p:txBody>
      </p:sp>
    </p:spTree>
    <p:extLst>
      <p:ext uri="{BB962C8B-B14F-4D97-AF65-F5344CB8AC3E}">
        <p14:creationId xmlns:p14="http://schemas.microsoft.com/office/powerpoint/2010/main" val="2015478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FE1F8B-0FEF-6CF1-E846-245FED1E6353}"/>
              </a:ext>
            </a:extLst>
          </p:cNvPr>
          <p:cNvSpPr>
            <a:spLocks noGrp="1"/>
          </p:cNvSpPr>
          <p:nvPr>
            <p:ph type="title"/>
          </p:nvPr>
        </p:nvSpPr>
        <p:spPr>
          <a:xfrm>
            <a:off x="686834" y="1153572"/>
            <a:ext cx="3200400" cy="4461163"/>
          </a:xfrm>
        </p:spPr>
        <p:txBody>
          <a:bodyPr>
            <a:normAutofit/>
          </a:bodyPr>
          <a:lstStyle/>
          <a:p>
            <a:r>
              <a:rPr lang="en-GB">
                <a:solidFill>
                  <a:srgbClr val="FFFFFF"/>
                </a:solidFill>
              </a:rPr>
              <a:t>Comments from current trainees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875B8FD-7877-61E5-5A77-7C17C5B9F951}"/>
              </a:ext>
            </a:extLst>
          </p:cNvPr>
          <p:cNvSpPr>
            <a:spLocks noGrp="1"/>
          </p:cNvSpPr>
          <p:nvPr>
            <p:ph idx="1"/>
          </p:nvPr>
        </p:nvSpPr>
        <p:spPr>
          <a:xfrm>
            <a:off x="4447308" y="591344"/>
            <a:ext cx="6906491" cy="5585619"/>
          </a:xfrm>
        </p:spPr>
        <p:txBody>
          <a:bodyPr anchor="ctr">
            <a:normAutofit/>
          </a:bodyPr>
          <a:lstStyle/>
          <a:p>
            <a:pPr marL="342900" lvl="0" indent="-342900">
              <a:buFont typeface="Symbol" panose="05050102010706020507" pitchFamily="18" charset="2"/>
              <a:buChar char=""/>
            </a:pPr>
            <a:r>
              <a:rPr lang="en-GB" sz="2200">
                <a:effectLst/>
                <a:latin typeface="Calibri" panose="020F0502020204030204" pitchFamily="34" charset="0"/>
                <a:ea typeface="Times New Roman" panose="02020603050405020304" pitchFamily="18" charset="0"/>
              </a:rPr>
              <a:t>Lots of effort put into emphasising how welcome we are and it's ok to ask questions which is encouraging </a:t>
            </a:r>
            <a:endParaRPr lang="en-GB" sz="220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200">
                <a:effectLst/>
                <a:latin typeface="Calibri" panose="020F0502020204030204" pitchFamily="34" charset="0"/>
                <a:ea typeface="Times New Roman" panose="02020603050405020304" pitchFamily="18" charset="0"/>
              </a:rPr>
              <a:t>The induction week was very well organised and I have felt very welcome. Thanks! </a:t>
            </a:r>
            <a:endParaRPr lang="en-GB" sz="220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200">
                <a:effectLst/>
                <a:latin typeface="Calibri" panose="020F0502020204030204" pitchFamily="34" charset="0"/>
                <a:ea typeface="Times New Roman" panose="02020603050405020304" pitchFamily="18" charset="0"/>
              </a:rPr>
              <a:t>I am excited and nervous but my overall impression is that Frimley is an extremely supported environment</a:t>
            </a:r>
            <a:endParaRPr lang="en-GB" sz="220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200">
                <a:effectLst/>
                <a:latin typeface="Calibri" panose="020F0502020204030204" pitchFamily="34" charset="0"/>
                <a:ea typeface="Times New Roman" panose="02020603050405020304" pitchFamily="18" charset="0"/>
              </a:rPr>
              <a:t>Definitely feeling less nervous about ward rounds and working independently after attending </a:t>
            </a:r>
            <a:r>
              <a:rPr lang="en-GB" sz="2200" err="1">
                <a:effectLst/>
                <a:latin typeface="Calibri" panose="020F0502020204030204" pitchFamily="34" charset="0"/>
                <a:ea typeface="Times New Roman" panose="02020603050405020304" pitchFamily="18" charset="0"/>
              </a:rPr>
              <a:t>SIMley</a:t>
            </a:r>
            <a:r>
              <a:rPr lang="en-GB" sz="2200">
                <a:effectLst/>
                <a:latin typeface="Calibri" panose="020F0502020204030204" pitchFamily="34" charset="0"/>
                <a:ea typeface="Times New Roman" panose="02020603050405020304" pitchFamily="18" charset="0"/>
              </a:rPr>
              <a:t> health</a:t>
            </a:r>
            <a:endParaRPr lang="en-GB" sz="220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200">
                <a:effectLst/>
                <a:latin typeface="Calibri" panose="020F0502020204030204" pitchFamily="34" charset="0"/>
                <a:ea typeface="Times New Roman" panose="02020603050405020304" pitchFamily="18" charset="0"/>
              </a:rPr>
              <a:t>Every day of induction including </a:t>
            </a:r>
            <a:r>
              <a:rPr lang="en-GB" sz="2200" err="1">
                <a:effectLst/>
                <a:latin typeface="Calibri" panose="020F0502020204030204" pitchFamily="34" charset="0"/>
                <a:ea typeface="Times New Roman" panose="02020603050405020304" pitchFamily="18" charset="0"/>
              </a:rPr>
              <a:t>SIMley</a:t>
            </a:r>
            <a:r>
              <a:rPr lang="en-GB" sz="2200">
                <a:effectLst/>
                <a:latin typeface="Calibri" panose="020F0502020204030204" pitchFamily="34" charset="0"/>
                <a:ea typeface="Times New Roman" panose="02020603050405020304" pitchFamily="18" charset="0"/>
              </a:rPr>
              <a:t> Health was very well organised, showing me that the trusts cares about our teaching and mental health wellbeing and are looking out for us as new starters. </a:t>
            </a:r>
            <a:endParaRPr lang="en-GB" sz="220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2200">
                <a:effectLst/>
                <a:latin typeface="Calibri" panose="020F0502020204030204" pitchFamily="34" charset="0"/>
                <a:ea typeface="Times New Roman" panose="02020603050405020304" pitchFamily="18" charset="0"/>
              </a:rPr>
              <a:t>Everyone is very welcoming and friendly and keen to have us on board</a:t>
            </a:r>
            <a:endParaRPr lang="en-GB" sz="2200">
              <a:effectLst/>
              <a:latin typeface="Calibri" panose="020F0502020204030204" pitchFamily="34" charset="0"/>
              <a:ea typeface="Calibri" panose="020F0502020204030204" pitchFamily="34" charset="0"/>
            </a:endParaRPr>
          </a:p>
          <a:p>
            <a:endParaRPr lang="en-GB" sz="2200"/>
          </a:p>
        </p:txBody>
      </p:sp>
    </p:spTree>
    <p:extLst>
      <p:ext uri="{BB962C8B-B14F-4D97-AF65-F5344CB8AC3E}">
        <p14:creationId xmlns:p14="http://schemas.microsoft.com/office/powerpoint/2010/main" val="1565972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29"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42FFD6-EE4F-F7CF-4DDB-FAD71BA2DC03}"/>
              </a:ext>
            </a:extLst>
          </p:cNvPr>
          <p:cNvSpPr>
            <a:spLocks noGrp="1"/>
          </p:cNvSpPr>
          <p:nvPr>
            <p:ph type="title"/>
          </p:nvPr>
        </p:nvSpPr>
        <p:spPr>
          <a:xfrm>
            <a:off x="686834" y="1153572"/>
            <a:ext cx="3200400" cy="4461163"/>
          </a:xfrm>
        </p:spPr>
        <p:txBody>
          <a:bodyPr>
            <a:normAutofit/>
          </a:bodyPr>
          <a:lstStyle/>
          <a:p>
            <a:r>
              <a:rPr lang="en-GB">
                <a:solidFill>
                  <a:srgbClr val="FFFFFF"/>
                </a:solidFill>
              </a:rPr>
              <a:t>Summary</a:t>
            </a:r>
            <a:endParaRPr lang="en-GB" dirty="0">
              <a:solidFill>
                <a:srgbClr val="FFFFFF"/>
              </a:solidFill>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AD34CD0-994A-0AE5-BF15-16BB3E30A406}"/>
              </a:ext>
            </a:extLst>
          </p:cNvPr>
          <p:cNvSpPr>
            <a:spLocks noGrp="1"/>
          </p:cNvSpPr>
          <p:nvPr>
            <p:ph idx="1"/>
          </p:nvPr>
        </p:nvSpPr>
        <p:spPr>
          <a:xfrm>
            <a:off x="4447308" y="591344"/>
            <a:ext cx="6906491" cy="5585619"/>
          </a:xfrm>
        </p:spPr>
        <p:txBody>
          <a:bodyPr anchor="ctr">
            <a:normAutofit lnSpcReduction="10000"/>
          </a:bodyPr>
          <a:lstStyle/>
          <a:p>
            <a:r>
              <a:rPr lang="en-GB" dirty="0"/>
              <a:t>Excellent Place to do Foundation Programme</a:t>
            </a:r>
          </a:p>
          <a:p>
            <a:r>
              <a:rPr lang="en-GB" dirty="0"/>
              <a:t>Well supported and Plenty of Opportunities to learn and achieve foundation competencies </a:t>
            </a:r>
          </a:p>
          <a:p>
            <a:r>
              <a:rPr lang="en-GB" dirty="0" err="1"/>
              <a:t>SIMley</a:t>
            </a:r>
            <a:r>
              <a:rPr lang="en-GB" dirty="0"/>
              <a:t> Health and Validation Day</a:t>
            </a:r>
          </a:p>
          <a:p>
            <a:r>
              <a:rPr lang="en-GB" dirty="0"/>
              <a:t>Commutable from London</a:t>
            </a:r>
          </a:p>
          <a:p>
            <a:r>
              <a:rPr lang="en-GB" dirty="0"/>
              <a:t>Excellent access to M3 to drive to </a:t>
            </a:r>
            <a:r>
              <a:rPr lang="en-GB" dirty="0" err="1"/>
              <a:t>southcoast</a:t>
            </a:r>
            <a:r>
              <a:rPr lang="en-GB" dirty="0"/>
              <a:t> and explore nature</a:t>
            </a:r>
          </a:p>
          <a:p>
            <a:r>
              <a:rPr lang="en-GB" dirty="0"/>
              <a:t>Email: </a:t>
            </a:r>
            <a:r>
              <a:rPr lang="en-GB" dirty="0">
                <a:hlinkClick r:id="rId3"/>
              </a:rPr>
              <a:t>Tara.Keenan@nhs.net</a:t>
            </a:r>
            <a:endParaRPr lang="en-GB" dirty="0"/>
          </a:p>
          <a:p>
            <a:r>
              <a:rPr lang="en-GB" dirty="0"/>
              <a:t>Any Questions ?</a:t>
            </a:r>
          </a:p>
          <a:p>
            <a:endParaRPr lang="en-GB" dirty="0"/>
          </a:p>
          <a:p>
            <a:pPr marL="0" indent="0">
              <a:buNone/>
            </a:pPr>
            <a:r>
              <a:rPr lang="en-GB" dirty="0"/>
              <a:t>              </a:t>
            </a:r>
          </a:p>
        </p:txBody>
      </p:sp>
    </p:spTree>
    <p:extLst>
      <p:ext uri="{BB962C8B-B14F-4D97-AF65-F5344CB8AC3E}">
        <p14:creationId xmlns:p14="http://schemas.microsoft.com/office/powerpoint/2010/main" val="687798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204A7-B785-05C2-E96C-A5EBF4529D08}"/>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73D8652F-9E3B-1542-E2D8-206D12BB113E}"/>
              </a:ext>
            </a:extLst>
          </p:cNvPr>
          <p:cNvSpPr>
            <a:spLocks noGrp="1"/>
          </p:cNvSpPr>
          <p:nvPr>
            <p:ph idx="1"/>
          </p:nvPr>
        </p:nvSpPr>
        <p:spPr/>
        <p:txBody>
          <a:bodyPr vert="horz" lIns="91440" tIns="45720" rIns="91440" bIns="45720" rtlCol="0" anchor="t">
            <a:normAutofit/>
          </a:bodyPr>
          <a:lstStyle/>
          <a:p>
            <a:r>
              <a:rPr lang="en-GB" dirty="0">
                <a:ea typeface="+mn-lt"/>
                <a:cs typeface="+mn-lt"/>
                <a:hlinkClick r:id="rId2"/>
              </a:rPr>
              <a:t>Kss welcome event f1 Frimley video.mov</a:t>
            </a:r>
            <a:endParaRPr lang="en-GB" dirty="0">
              <a:ea typeface="+mn-lt"/>
              <a:cs typeface="+mn-lt"/>
            </a:endParaRPr>
          </a:p>
          <a:p>
            <a:pPr marL="0" indent="0">
              <a:buNone/>
            </a:pPr>
            <a:endParaRPr lang="en-GB" dirty="0">
              <a:ea typeface="Calibri"/>
              <a:cs typeface="Calibri"/>
            </a:endParaRPr>
          </a:p>
        </p:txBody>
      </p:sp>
    </p:spTree>
    <p:extLst>
      <p:ext uri="{BB962C8B-B14F-4D97-AF65-F5344CB8AC3E}">
        <p14:creationId xmlns:p14="http://schemas.microsoft.com/office/powerpoint/2010/main" val="1283047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823343-6676-A518-B985-EE95035ECF29}"/>
              </a:ext>
            </a:extLst>
          </p:cNvPr>
          <p:cNvSpPr>
            <a:spLocks noGrp="1"/>
          </p:cNvSpPr>
          <p:nvPr>
            <p:ph type="title"/>
          </p:nvPr>
        </p:nvSpPr>
        <p:spPr>
          <a:xfrm>
            <a:off x="686834" y="1153572"/>
            <a:ext cx="3200400" cy="4461163"/>
          </a:xfrm>
        </p:spPr>
        <p:txBody>
          <a:bodyPr>
            <a:normAutofit/>
          </a:bodyPr>
          <a:lstStyle/>
          <a:p>
            <a:r>
              <a:rPr lang="en-GB">
                <a:solidFill>
                  <a:srgbClr val="FFFFFF"/>
                </a:solidFill>
              </a:rPr>
              <a:t>Frimley FY1 programme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2544D8A-3F37-E162-F18E-D9EDBB333ADF}"/>
              </a:ext>
            </a:extLst>
          </p:cNvPr>
          <p:cNvSpPr>
            <a:spLocks noGrp="1"/>
          </p:cNvSpPr>
          <p:nvPr>
            <p:ph idx="1"/>
          </p:nvPr>
        </p:nvSpPr>
        <p:spPr>
          <a:xfrm>
            <a:off x="4447308" y="591344"/>
            <a:ext cx="6906491" cy="5585619"/>
          </a:xfrm>
        </p:spPr>
        <p:txBody>
          <a:bodyPr anchor="ctr">
            <a:normAutofit/>
          </a:bodyPr>
          <a:lstStyle/>
          <a:p>
            <a:r>
              <a:rPr lang="en-GB" dirty="0"/>
              <a:t>Around 55 FY1 programmes including Military</a:t>
            </a:r>
          </a:p>
          <a:p>
            <a:r>
              <a:rPr lang="en-GB" dirty="0"/>
              <a:t>Surrey</a:t>
            </a:r>
          </a:p>
          <a:p>
            <a:r>
              <a:rPr lang="en-GB" dirty="0"/>
              <a:t>Commutable from London</a:t>
            </a:r>
          </a:p>
          <a:p>
            <a:r>
              <a:rPr lang="en-GB" dirty="0"/>
              <a:t>Frimley train station close to hospital</a:t>
            </a:r>
          </a:p>
          <a:p>
            <a:r>
              <a:rPr lang="en-GB" dirty="0"/>
              <a:t>Farnborough-direct train to London waterloo  35 mins</a:t>
            </a:r>
          </a:p>
        </p:txBody>
      </p:sp>
    </p:spTree>
    <p:extLst>
      <p:ext uri="{BB962C8B-B14F-4D97-AF65-F5344CB8AC3E}">
        <p14:creationId xmlns:p14="http://schemas.microsoft.com/office/powerpoint/2010/main" val="2713050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DACF2E7-E165-19A1-C0C9-5384D440E60D}"/>
              </a:ext>
            </a:extLst>
          </p:cNvPr>
          <p:cNvSpPr>
            <a:spLocks noGrp="1"/>
          </p:cNvSpPr>
          <p:nvPr>
            <p:ph type="title"/>
          </p:nvPr>
        </p:nvSpPr>
        <p:spPr>
          <a:xfrm>
            <a:off x="838200" y="365125"/>
            <a:ext cx="10515600" cy="1325563"/>
          </a:xfrm>
        </p:spPr>
        <p:txBody>
          <a:bodyPr>
            <a:normAutofit/>
          </a:bodyPr>
          <a:lstStyle/>
          <a:p>
            <a:r>
              <a:rPr lang="en-GB" dirty="0"/>
              <a:t>Education Team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EF0D3DF-A1FB-4A83-4EA8-0392FD33DF49}"/>
              </a:ext>
            </a:extLst>
          </p:cNvPr>
          <p:cNvSpPr>
            <a:spLocks noGrp="1"/>
          </p:cNvSpPr>
          <p:nvPr>
            <p:ph idx="1"/>
          </p:nvPr>
        </p:nvSpPr>
        <p:spPr>
          <a:xfrm>
            <a:off x="838200" y="1825625"/>
            <a:ext cx="10515600" cy="4351338"/>
          </a:xfrm>
        </p:spPr>
        <p:txBody>
          <a:bodyPr vert="horz" lIns="91440" tIns="45720" rIns="91440" bIns="45720" rtlCol="0" anchor="t">
            <a:normAutofit lnSpcReduction="10000"/>
          </a:bodyPr>
          <a:lstStyle/>
          <a:p>
            <a:r>
              <a:rPr lang="en-GB" dirty="0"/>
              <a:t>Dedicated Foundation programme Administrator - Mrs Tara Keenan</a:t>
            </a:r>
          </a:p>
          <a:p>
            <a:r>
              <a:rPr lang="en-GB">
                <a:ea typeface="Calibri"/>
                <a:cs typeface="Calibri"/>
              </a:rPr>
              <a:t>Deputy Head of KSS- Ms Patmore</a:t>
            </a:r>
            <a:endParaRPr lang="en-GB" dirty="0"/>
          </a:p>
          <a:p>
            <a:r>
              <a:rPr lang="en-GB" dirty="0"/>
              <a:t>DME - Dr </a:t>
            </a:r>
            <a:r>
              <a:rPr lang="en-GB" dirty="0" err="1"/>
              <a:t>Skippage</a:t>
            </a:r>
            <a:endParaRPr lang="en-GB" dirty="0"/>
          </a:p>
          <a:p>
            <a:r>
              <a:rPr lang="en-GB" dirty="0"/>
              <a:t>Clinical Tutor - Dr Mukhtar</a:t>
            </a:r>
          </a:p>
          <a:p>
            <a:r>
              <a:rPr lang="en-GB" dirty="0"/>
              <a:t>Strategic Lead - Mr. Stefan Krok-Paszkowski</a:t>
            </a:r>
          </a:p>
          <a:p>
            <a:r>
              <a:rPr lang="en-GB" dirty="0"/>
              <a:t>FY1 TPD - Myself - </a:t>
            </a:r>
            <a:r>
              <a:rPr lang="en-GB" sz="2800" dirty="0"/>
              <a:t>Dr Sathish Krishnan</a:t>
            </a:r>
          </a:p>
          <a:p>
            <a:r>
              <a:rPr lang="en-GB" dirty="0"/>
              <a:t>FY2 TPD - Dr Savithri </a:t>
            </a:r>
            <a:r>
              <a:rPr lang="en-GB" err="1"/>
              <a:t>Gunasekera</a:t>
            </a:r>
            <a:endParaRPr lang="en-GB"/>
          </a:p>
          <a:p>
            <a:r>
              <a:rPr lang="en-GB" dirty="0"/>
              <a:t>Medical Education Manager - Mrs Louise Newton</a:t>
            </a:r>
          </a:p>
          <a:p>
            <a:r>
              <a:rPr lang="en-GB"/>
              <a:t>Clinical Education Fellows </a:t>
            </a:r>
            <a:endParaRPr lang="en-GB">
              <a:ea typeface="Calibri"/>
              <a:cs typeface="Calibri"/>
            </a:endParaRPr>
          </a:p>
        </p:txBody>
      </p:sp>
    </p:spTree>
    <p:extLst>
      <p:ext uri="{BB962C8B-B14F-4D97-AF65-F5344CB8AC3E}">
        <p14:creationId xmlns:p14="http://schemas.microsoft.com/office/powerpoint/2010/main" val="2580148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CFCB32-0794-8C2E-2F43-DDDFE1CC73E0}"/>
              </a:ext>
            </a:extLst>
          </p:cNvPr>
          <p:cNvSpPr>
            <a:spLocks noGrp="1"/>
          </p:cNvSpPr>
          <p:nvPr>
            <p:ph type="title"/>
          </p:nvPr>
        </p:nvSpPr>
        <p:spPr>
          <a:xfrm>
            <a:off x="686834" y="1153572"/>
            <a:ext cx="3200400" cy="4461163"/>
          </a:xfrm>
        </p:spPr>
        <p:txBody>
          <a:bodyPr>
            <a:normAutofit/>
          </a:bodyPr>
          <a:lstStyle/>
          <a:p>
            <a:r>
              <a:rPr lang="en-GB">
                <a:solidFill>
                  <a:srgbClr val="FFFFFF"/>
                </a:solidFill>
              </a:rPr>
              <a:t>Regular Management Meetings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41B71D9-7DEC-EF23-31BF-7C3BE6813F7F}"/>
              </a:ext>
            </a:extLst>
          </p:cNvPr>
          <p:cNvSpPr>
            <a:spLocks noGrp="1"/>
          </p:cNvSpPr>
          <p:nvPr>
            <p:ph idx="1"/>
          </p:nvPr>
        </p:nvSpPr>
        <p:spPr>
          <a:xfrm>
            <a:off x="4447308" y="591344"/>
            <a:ext cx="6906491" cy="5585619"/>
          </a:xfrm>
        </p:spPr>
        <p:txBody>
          <a:bodyPr anchor="ctr">
            <a:normAutofit/>
          </a:bodyPr>
          <a:lstStyle/>
          <a:p>
            <a:r>
              <a:rPr lang="en-GB" dirty="0"/>
              <a:t>Monthly Foundation Management Meetings</a:t>
            </a:r>
          </a:p>
          <a:p>
            <a:r>
              <a:rPr lang="en-GB" dirty="0"/>
              <a:t>Quarterly LFG</a:t>
            </a:r>
          </a:p>
          <a:p>
            <a:r>
              <a:rPr lang="en-GB">
                <a:ea typeface="Calibri"/>
                <a:cs typeface="Calibri"/>
              </a:rPr>
              <a:t>Listen</a:t>
            </a:r>
            <a:endParaRPr lang="en-GB" dirty="0"/>
          </a:p>
          <a:p>
            <a:r>
              <a:rPr lang="en-GB" dirty="0"/>
              <a:t>Discuss strategies</a:t>
            </a:r>
          </a:p>
          <a:p>
            <a:r>
              <a:rPr lang="en-GB" dirty="0"/>
              <a:t>Discuss Trainees in difficulty</a:t>
            </a:r>
          </a:p>
          <a:p>
            <a:r>
              <a:rPr lang="en-GB" dirty="0"/>
              <a:t>Good LFG feedback</a:t>
            </a:r>
          </a:p>
        </p:txBody>
      </p:sp>
    </p:spTree>
    <p:extLst>
      <p:ext uri="{BB962C8B-B14F-4D97-AF65-F5344CB8AC3E}">
        <p14:creationId xmlns:p14="http://schemas.microsoft.com/office/powerpoint/2010/main" val="1135184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7E6C0E-7307-34A5-3F63-117F7B42509F}"/>
              </a:ext>
            </a:extLst>
          </p:cNvPr>
          <p:cNvSpPr>
            <a:spLocks noGrp="1"/>
          </p:cNvSpPr>
          <p:nvPr>
            <p:ph type="title"/>
          </p:nvPr>
        </p:nvSpPr>
        <p:spPr>
          <a:xfrm>
            <a:off x="686834" y="1153572"/>
            <a:ext cx="3200400" cy="4461163"/>
          </a:xfrm>
        </p:spPr>
        <p:txBody>
          <a:bodyPr>
            <a:normAutofit/>
          </a:bodyPr>
          <a:lstStyle/>
          <a:p>
            <a:r>
              <a:rPr lang="en-GB">
                <a:solidFill>
                  <a:srgbClr val="FFFFFF"/>
                </a:solidFill>
              </a:rPr>
              <a:t>Postgraduate Centre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541E13C-A886-26C6-A256-8BDEF4907795}"/>
              </a:ext>
            </a:extLst>
          </p:cNvPr>
          <p:cNvSpPr>
            <a:spLocks noGrp="1"/>
          </p:cNvSpPr>
          <p:nvPr>
            <p:ph idx="1"/>
          </p:nvPr>
        </p:nvSpPr>
        <p:spPr>
          <a:xfrm>
            <a:off x="4447308" y="591344"/>
            <a:ext cx="6906491" cy="5585619"/>
          </a:xfrm>
        </p:spPr>
        <p:txBody>
          <a:bodyPr anchor="ctr">
            <a:normAutofit/>
          </a:bodyPr>
          <a:lstStyle/>
          <a:p>
            <a:r>
              <a:rPr lang="en-GB" dirty="0"/>
              <a:t>Excellent purpose built</a:t>
            </a:r>
          </a:p>
          <a:p>
            <a:r>
              <a:rPr lang="en-GB" dirty="0"/>
              <a:t>Staff only restaurant </a:t>
            </a:r>
          </a:p>
          <a:p>
            <a:r>
              <a:rPr lang="en-GB" dirty="0"/>
              <a:t>Purpose built simulation suite</a:t>
            </a:r>
          </a:p>
          <a:p>
            <a:r>
              <a:rPr lang="en-GB" dirty="0"/>
              <a:t>Large Lecture Theatre, conference and Seminar Rooms-well equipped</a:t>
            </a:r>
          </a:p>
        </p:txBody>
      </p:sp>
    </p:spTree>
    <p:extLst>
      <p:ext uri="{BB962C8B-B14F-4D97-AF65-F5344CB8AC3E}">
        <p14:creationId xmlns:p14="http://schemas.microsoft.com/office/powerpoint/2010/main" val="2126703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0B147A-394F-6262-ECBB-AC9EF33D3B33}"/>
              </a:ext>
            </a:extLst>
          </p:cNvPr>
          <p:cNvSpPr>
            <a:spLocks noGrp="1"/>
          </p:cNvSpPr>
          <p:nvPr>
            <p:ph type="title"/>
          </p:nvPr>
        </p:nvSpPr>
        <p:spPr>
          <a:xfrm>
            <a:off x="686834" y="1153572"/>
            <a:ext cx="3200400" cy="4461163"/>
          </a:xfrm>
        </p:spPr>
        <p:txBody>
          <a:bodyPr>
            <a:normAutofit/>
          </a:bodyPr>
          <a:lstStyle/>
          <a:p>
            <a:r>
              <a:rPr lang="en-GB">
                <a:solidFill>
                  <a:srgbClr val="FFFFFF"/>
                </a:solidFill>
              </a:rPr>
              <a:t>Doctors Mess &amp; Gym</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26461FC-4E66-71EF-9AAA-61863185395F}"/>
              </a:ext>
            </a:extLst>
          </p:cNvPr>
          <p:cNvSpPr>
            <a:spLocks noGrp="1"/>
          </p:cNvSpPr>
          <p:nvPr>
            <p:ph idx="1"/>
          </p:nvPr>
        </p:nvSpPr>
        <p:spPr>
          <a:xfrm>
            <a:off x="4447308" y="591344"/>
            <a:ext cx="6906491" cy="5585619"/>
          </a:xfrm>
        </p:spPr>
        <p:txBody>
          <a:bodyPr anchor="ctr">
            <a:normAutofit/>
          </a:bodyPr>
          <a:lstStyle/>
          <a:p>
            <a:r>
              <a:rPr lang="en-GB" dirty="0"/>
              <a:t>Well-equipped Doctors Mess </a:t>
            </a:r>
          </a:p>
          <a:p>
            <a:r>
              <a:rPr lang="en-GB" dirty="0"/>
              <a:t>Middle of hospital grounds</a:t>
            </a:r>
          </a:p>
          <a:p>
            <a:r>
              <a:rPr lang="en-GB" dirty="0"/>
              <a:t>Regular events including doctors Mess parties and Summer Ball</a:t>
            </a:r>
          </a:p>
          <a:p>
            <a:r>
              <a:rPr lang="en-GB" dirty="0"/>
              <a:t>An equipped gym close to mess at subsidised rate</a:t>
            </a:r>
          </a:p>
        </p:txBody>
      </p:sp>
    </p:spTree>
    <p:extLst>
      <p:ext uri="{BB962C8B-B14F-4D97-AF65-F5344CB8AC3E}">
        <p14:creationId xmlns:p14="http://schemas.microsoft.com/office/powerpoint/2010/main" val="1774048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8EC2CD-FAB0-A4EC-22DB-6D5E2476CCBE}"/>
              </a:ext>
            </a:extLst>
          </p:cNvPr>
          <p:cNvSpPr>
            <a:spLocks noGrp="1"/>
          </p:cNvSpPr>
          <p:nvPr>
            <p:ph type="title"/>
          </p:nvPr>
        </p:nvSpPr>
        <p:spPr>
          <a:xfrm>
            <a:off x="686834" y="1153572"/>
            <a:ext cx="3200400" cy="4461163"/>
          </a:xfrm>
        </p:spPr>
        <p:txBody>
          <a:bodyPr>
            <a:normAutofit/>
          </a:bodyPr>
          <a:lstStyle/>
          <a:p>
            <a:r>
              <a:rPr lang="en-GB">
                <a:solidFill>
                  <a:srgbClr val="FFFFFF"/>
                </a:solidFill>
              </a:rPr>
              <a:t>Library IT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F21ED10-2E34-F721-77FE-E6E0E9793B88}"/>
              </a:ext>
            </a:extLst>
          </p:cNvPr>
          <p:cNvSpPr>
            <a:spLocks noGrp="1"/>
          </p:cNvSpPr>
          <p:nvPr>
            <p:ph idx="1"/>
          </p:nvPr>
        </p:nvSpPr>
        <p:spPr>
          <a:xfrm>
            <a:off x="4447308" y="591344"/>
            <a:ext cx="6906491" cy="5585619"/>
          </a:xfrm>
        </p:spPr>
        <p:txBody>
          <a:bodyPr anchor="ctr">
            <a:normAutofit/>
          </a:bodyPr>
          <a:lstStyle/>
          <a:p>
            <a:r>
              <a:rPr lang="en-GB" dirty="0"/>
              <a:t>UpToDate Literature covering all aspects of NHS and health care</a:t>
            </a:r>
          </a:p>
          <a:p>
            <a:r>
              <a:rPr lang="en-GB" dirty="0"/>
              <a:t>24 hr access to journals</a:t>
            </a:r>
          </a:p>
        </p:txBody>
      </p:sp>
    </p:spTree>
    <p:extLst>
      <p:ext uri="{BB962C8B-B14F-4D97-AF65-F5344CB8AC3E}">
        <p14:creationId xmlns:p14="http://schemas.microsoft.com/office/powerpoint/2010/main" val="2784340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E9D695-5ACC-1923-58B0-C255C690C834}"/>
              </a:ext>
            </a:extLst>
          </p:cNvPr>
          <p:cNvSpPr>
            <a:spLocks noGrp="1"/>
          </p:cNvSpPr>
          <p:nvPr>
            <p:ph type="title"/>
          </p:nvPr>
        </p:nvSpPr>
        <p:spPr>
          <a:xfrm>
            <a:off x="686834" y="1153572"/>
            <a:ext cx="3200400" cy="4461163"/>
          </a:xfrm>
        </p:spPr>
        <p:txBody>
          <a:bodyPr>
            <a:normAutofit/>
          </a:bodyPr>
          <a:lstStyle/>
          <a:p>
            <a:r>
              <a:rPr lang="en-GB" dirty="0">
                <a:solidFill>
                  <a:srgbClr val="FFFFFF"/>
                </a:solidFill>
              </a:rPr>
              <a:t>Social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987CC63-8262-A5A6-0843-54180BE8950D}"/>
              </a:ext>
            </a:extLst>
          </p:cNvPr>
          <p:cNvSpPr>
            <a:spLocks noGrp="1"/>
          </p:cNvSpPr>
          <p:nvPr>
            <p:ph idx="1"/>
          </p:nvPr>
        </p:nvSpPr>
        <p:spPr>
          <a:xfrm>
            <a:off x="4447308" y="591344"/>
            <a:ext cx="6906491" cy="5585619"/>
          </a:xfrm>
        </p:spPr>
        <p:txBody>
          <a:bodyPr anchor="ctr">
            <a:normAutofit fontScale="92500" lnSpcReduction="10000"/>
          </a:bodyPr>
          <a:lstStyle/>
          <a:p>
            <a:r>
              <a:rPr lang="en-GB" dirty="0"/>
              <a:t>Doctors Mess</a:t>
            </a:r>
          </a:p>
          <a:p>
            <a:r>
              <a:rPr lang="en-GB" dirty="0"/>
              <a:t>White hart Pub - Opposite to the hospital</a:t>
            </a:r>
          </a:p>
          <a:p>
            <a:r>
              <a:rPr lang="en-GB" dirty="0"/>
              <a:t>Bowling in the Atrium – Camberley Town Centre </a:t>
            </a:r>
          </a:p>
          <a:p>
            <a:r>
              <a:rPr lang="en-GB" dirty="0"/>
              <a:t>5 mins walk to Waitrose and Frimley town centre</a:t>
            </a:r>
          </a:p>
          <a:p>
            <a:r>
              <a:rPr lang="en-GB" dirty="0">
                <a:ea typeface="Calibri" panose="020F0502020204030204"/>
                <a:cs typeface="Calibri" panose="020F0502020204030204"/>
              </a:rPr>
              <a:t>730 Bus to </a:t>
            </a:r>
            <a:r>
              <a:rPr lang="en-GB" dirty="0" err="1">
                <a:ea typeface="Calibri" panose="020F0502020204030204"/>
                <a:cs typeface="Calibri" panose="020F0502020204030204"/>
              </a:rPr>
              <a:t>heathrow</a:t>
            </a:r>
            <a:r>
              <a:rPr lang="en-GB" dirty="0">
                <a:ea typeface="Calibri" panose="020F0502020204030204"/>
                <a:cs typeface="Calibri" panose="020F0502020204030204"/>
              </a:rPr>
              <a:t> £3</a:t>
            </a:r>
          </a:p>
          <a:p>
            <a:pPr marL="0" indent="0">
              <a:buNone/>
            </a:pPr>
            <a:endParaRPr lang="en-GB" dirty="0"/>
          </a:p>
          <a:p>
            <a:pPr marL="0" indent="0">
              <a:buNone/>
            </a:pPr>
            <a:r>
              <a:rPr lang="en-GB" dirty="0"/>
              <a:t>One hour drive - J4 of M3</a:t>
            </a:r>
          </a:p>
          <a:p>
            <a:r>
              <a:rPr lang="en-GB" dirty="0"/>
              <a:t>New forest</a:t>
            </a:r>
          </a:p>
          <a:p>
            <a:r>
              <a:rPr lang="en-GB" dirty="0"/>
              <a:t>Hayling Island</a:t>
            </a:r>
          </a:p>
          <a:p>
            <a:r>
              <a:rPr lang="en-GB" dirty="0"/>
              <a:t>Stonehenge</a:t>
            </a:r>
          </a:p>
          <a:p>
            <a:r>
              <a:rPr lang="en-GB" dirty="0"/>
              <a:t>Southcoast-Portsmouth/Southampton-Ferry to Isle of Wight</a:t>
            </a:r>
          </a:p>
          <a:p>
            <a:endParaRPr lang="en-GB" dirty="0"/>
          </a:p>
        </p:txBody>
      </p:sp>
    </p:spTree>
    <p:extLst>
      <p:ext uri="{BB962C8B-B14F-4D97-AF65-F5344CB8AC3E}">
        <p14:creationId xmlns:p14="http://schemas.microsoft.com/office/powerpoint/2010/main" val="9080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68FA86-3075-7AD0-ECB7-2083532F5350}"/>
              </a:ext>
            </a:extLst>
          </p:cNvPr>
          <p:cNvSpPr>
            <a:spLocks noGrp="1"/>
          </p:cNvSpPr>
          <p:nvPr>
            <p:ph type="title"/>
          </p:nvPr>
        </p:nvSpPr>
        <p:spPr>
          <a:xfrm>
            <a:off x="635000" y="640823"/>
            <a:ext cx="3418659" cy="5583148"/>
          </a:xfrm>
        </p:spPr>
        <p:txBody>
          <a:bodyPr anchor="ctr">
            <a:normAutofit/>
          </a:bodyPr>
          <a:lstStyle/>
          <a:p>
            <a:r>
              <a:rPr lang="en-GB" sz="5400"/>
              <a:t>Specific for Frimley</a:t>
            </a:r>
          </a:p>
        </p:txBody>
      </p:sp>
      <p:sp>
        <p:nvSpPr>
          <p:cNvPr id="2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2">
            <a:extLst>
              <a:ext uri="{FF2B5EF4-FFF2-40B4-BE49-F238E27FC236}">
                <a16:creationId xmlns:a16="http://schemas.microsoft.com/office/drawing/2014/main" id="{608AE862-A841-8564-7ACC-C8FA284251C4}"/>
              </a:ext>
            </a:extLst>
          </p:cNvPr>
          <p:cNvGraphicFramePr>
            <a:graphicFrameLocks noGrp="1"/>
          </p:cNvGraphicFramePr>
          <p:nvPr>
            <p:ph idx="1"/>
            <p:extLst>
              <p:ext uri="{D42A27DB-BD31-4B8C-83A1-F6EECF244321}">
                <p14:modId xmlns:p14="http://schemas.microsoft.com/office/powerpoint/2010/main" val="4000187807"/>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867324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1B77FFF671174EA6BDAFF0635709A4" ma:contentTypeVersion="28" ma:contentTypeDescription="Create a new document." ma:contentTypeScope="" ma:versionID="0d8b2cd899b7515c265dc6df032c69b3">
  <xsd:schema xmlns:xsd="http://www.w3.org/2001/XMLSchema" xmlns:xs="http://www.w3.org/2001/XMLSchema" xmlns:p="http://schemas.microsoft.com/office/2006/metadata/properties" xmlns:ns2="d0e1770b-f5b5-4095-9334-ed01cb03e1ee" xmlns:ns3="adb28bee-d5fe-489b-9e7a-8ceb5dc9ebbd" xmlns:ns4="http://schemas.microsoft.com/sharepoint/v4" targetNamespace="http://schemas.microsoft.com/office/2006/metadata/properties" ma:root="true" ma:fieldsID="db0fd63891d69e7fdb60809e57894b89" ns2:_="" ns3:_="" ns4:_="">
    <xsd:import namespace="d0e1770b-f5b5-4095-9334-ed01cb03e1ee"/>
    <xsd:import namespace="adb28bee-d5fe-489b-9e7a-8ceb5dc9ebbd"/>
    <xsd:import namespace="http://schemas.microsoft.com/sharepoint/v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GenerationTime" minOccurs="0"/>
                <xsd:element ref="ns2:MediaServiceEventHashCode" minOccurs="0"/>
                <xsd:element ref="ns3:TaxCatchAll" minOccurs="0"/>
                <xsd:element ref="ns2:MediaServiceDateTaken" minOccurs="0"/>
                <xsd:element ref="ns2:MediaLengthInSeconds" minOccurs="0"/>
                <xsd:element ref="ns3:_ip_UnifiedCompliancePolicyProperties" minOccurs="0"/>
                <xsd:element ref="ns3:_ip_UnifiedCompliancePolicyUIAction" minOccurs="0"/>
                <xsd:element ref="ns2:MediaServiceObjectDetectorVersions" minOccurs="0"/>
                <xsd:element ref="ns2:MediaServiceSearchProperties" minOccurs="0"/>
                <xsd:element ref="ns2:lcf76f155ced4ddcb4097134ff3c332f" minOccurs="0"/>
                <xsd:element ref="ns2:MediaServiceLocation" minOccurs="0"/>
                <xsd:element ref="ns2:MediaServiceOCR" minOccurs="0"/>
                <xsd:element ref="ns4:IconOverlay" minOccurs="0"/>
                <xsd:element ref="ns2:MediaServiceBillingMetadata" minOccurs="0"/>
                <xsd:element ref="ns2:TestingC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e1770b-f5b5-4095-9334-ed01cb03e1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descriptio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element name="MediaServiceOCR" ma:index="24" nillable="true" ma:displayName="Extracted Text" ma:internalName="MediaServiceOCR" ma:readOnly="true">
      <xsd:simpleType>
        <xsd:restriction base="dms:Note">
          <xsd:maxLength value="255"/>
        </xsd:restriction>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TestingCP" ma:index="27" nillable="true" ma:displayName="Testing CP" ma:format="Dropdown" ma:internalName="TestingCP">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db28bee-d5fe-489b-9e7a-8ceb5dc9ebbd" elementFormDefault="qualified">
    <xsd:import namespace="http://schemas.microsoft.com/office/2006/documentManagement/types"/>
    <xsd:import namespace="http://schemas.microsoft.com/office/infopath/2007/PartnerControls"/>
    <xsd:element name="SharedWithUsers" ma:index="10"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77dbe632-9b29-449e-8c95-784cada7ccd6}" ma:internalName="TaxCatchAll" ma:showField="CatchAllData" ma:web="adb28bee-d5fe-489b-9e7a-8ceb5dc9ebbd">
      <xsd:complexType>
        <xsd:complexContent>
          <xsd:extension base="dms:MultiChoiceLookup">
            <xsd:sequence>
              <xsd:element name="Value" type="dms:Lookup" maxOccurs="unbounded" minOccurs="0" nillable="true"/>
            </xsd:sequence>
          </xsd:extension>
        </xsd:complexContent>
      </xsd:complexType>
    </xsd:element>
    <xsd:element name="_ip_UnifiedCompliancePolicyProperties" ma:index="18" nillable="true" ma:displayName="Unified Compliance Policy Properties" ma:internalName="_ip_UnifiedCompliancePolicyProperties" ma:readOnly="false">
      <xsd:simpleType>
        <xsd:restriction base="dms:Note"/>
      </xsd:simpleType>
    </xsd:element>
    <xsd:element name="_ip_UnifiedCompliancePolicyUIAction" ma:index="19"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adb28bee-d5fe-489b-9e7a-8ceb5dc9ebbd" xsi:nil="true"/>
    <TaxCatchAll xmlns="adb28bee-d5fe-489b-9e7a-8ceb5dc9ebbd" xsi:nil="true"/>
    <_ip_UnifiedCompliancePolicyProperties xmlns="adb28bee-d5fe-489b-9e7a-8ceb5dc9ebbd" xsi:nil="true"/>
    <lcf76f155ced4ddcb4097134ff3c332f xmlns="d0e1770b-f5b5-4095-9334-ed01cb03e1ee">
      <Terms xmlns="http://schemas.microsoft.com/office/infopath/2007/PartnerControls"/>
    </lcf76f155ced4ddcb4097134ff3c332f>
    <IconOverlay xmlns="http://schemas.microsoft.com/sharepoint/v4" xsi:nil="true"/>
    <TestingCP xmlns="d0e1770b-f5b5-4095-9334-ed01cb03e1e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B1F026A-66B5-4E10-9306-E54682728DCD}"/>
</file>

<file path=customXml/itemProps2.xml><?xml version="1.0" encoding="utf-8"?>
<ds:datastoreItem xmlns:ds="http://schemas.openxmlformats.org/officeDocument/2006/customXml" ds:itemID="{1D2579F4-C531-4870-9778-8DA1E3E3082C}">
  <ds:schemaRefs>
    <ds:schemaRef ds:uri="http://schemas.microsoft.com/office/2006/metadata/properties"/>
    <ds:schemaRef ds:uri="http://schemas.microsoft.com/office/infopath/2007/PartnerControls"/>
    <ds:schemaRef ds:uri="b0ca59a8-7019-4d36-8d0d-006cda5692a8"/>
    <ds:schemaRef ds:uri="http://schemas.microsoft.com/sharepoint/v3"/>
    <ds:schemaRef ds:uri="5779b678-3392-4275-b895-75c38cfddf71"/>
  </ds:schemaRefs>
</ds:datastoreItem>
</file>

<file path=customXml/itemProps3.xml><?xml version="1.0" encoding="utf-8"?>
<ds:datastoreItem xmlns:ds="http://schemas.openxmlformats.org/officeDocument/2006/customXml" ds:itemID="{52911351-4018-43E3-B2D0-93325775AE9A}">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
  <TotalTime>523</TotalTime>
  <Words>877</Words>
  <Application>Microsoft Macintosh PowerPoint</Application>
  <PresentationFormat>Widescreen</PresentationFormat>
  <Paragraphs>142</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Symbol</vt:lpstr>
      <vt:lpstr>Office Theme</vt:lpstr>
      <vt:lpstr>FY1 Welcome Event Frimley Park Hospital</vt:lpstr>
      <vt:lpstr>Frimley FY1 programme</vt:lpstr>
      <vt:lpstr>Education Team </vt:lpstr>
      <vt:lpstr>Regular Management Meetings</vt:lpstr>
      <vt:lpstr>Postgraduate Centre</vt:lpstr>
      <vt:lpstr>Doctors Mess &amp; Gym</vt:lpstr>
      <vt:lpstr>Library IT</vt:lpstr>
      <vt:lpstr>Social </vt:lpstr>
      <vt:lpstr>Specific for Frimley</vt:lpstr>
      <vt:lpstr>Frimley Specific</vt:lpstr>
      <vt:lpstr>SIMley Health</vt:lpstr>
      <vt:lpstr>Simley Feedback</vt:lpstr>
      <vt:lpstr>Feedback</vt:lpstr>
      <vt:lpstr>Feedback</vt:lpstr>
      <vt:lpstr>Comments from current trainees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FY1 Career Fair</dc:title>
  <dc:creator>SIVARAMA KRISHNAN, Sathish Kumar (FRIMLEY HEALTH NHS FOUNDATION TRUST)</dc:creator>
  <cp:lastModifiedBy>SIVARAMA KRISHNAN, Sathish Kumar (FRIMLEY HEALTH NHS FOUNDATION TRUST)</cp:lastModifiedBy>
  <cp:revision>130</cp:revision>
  <dcterms:created xsi:type="dcterms:W3CDTF">2024-03-08T10:51:06Z</dcterms:created>
  <dcterms:modified xsi:type="dcterms:W3CDTF">2026-03-23T20:38:29Z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0x010100951B77FFF671174EA6BDAFF0635709A4</vt:lpwstr>
  </property>
  <property fmtid="{D5CDD505-2E9C-101B-9397-08002B2CF9AE}" pid="3" name="MediaServiceImageTags">
    <vt:lpwstr/>
  </property>
</Properties>
</file>