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086C4-78B2-EE2C-06C2-0D07AE4B6C79}" v="3" dt="2025-07-01T11:15:08.788"/>
    <p1510:client id="{6D8A0ED7-5036-810C-163E-87D12D33438C}" v="13" dt="2025-07-01T11:09:37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6D8A0ED7-5036-810C-163E-87D12D33438C}"/>
    <pc:docChg chg="modSld">
      <pc:chgData name="AVENALL, Jeff (NHS ENGLAND)" userId="S::jeff.avenall@nhs.net::2d5f38db-0337-4422-9366-060fff95d76d" providerId="AD" clId="Web-{6D8A0ED7-5036-810C-163E-87D12D33438C}" dt="2025-07-01T11:09:35.508" v="10" actId="20577"/>
      <pc:docMkLst>
        <pc:docMk/>
      </pc:docMkLst>
      <pc:sldChg chg="modSp">
        <pc:chgData name="AVENALL, Jeff (NHS ENGLAND)" userId="S::jeff.avenall@nhs.net::2d5f38db-0337-4422-9366-060fff95d76d" providerId="AD" clId="Web-{6D8A0ED7-5036-810C-163E-87D12D33438C}" dt="2025-07-01T11:09:35.508" v="10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6D8A0ED7-5036-810C-163E-87D12D33438C}" dt="2025-07-01T11:08:32.974" v="3" actId="14100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6D8A0ED7-5036-810C-163E-87D12D33438C}" dt="2025-07-01T11:09:35.508" v="10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6D8A0ED7-5036-810C-163E-87D12D33438C}" dt="2025-07-01T11:09:02.866" v="5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)" userId="S::jeff.avenall@nhs.net::2d5f38db-0337-4422-9366-060fff95d76d" providerId="AD" clId="Web-{684086C4-78B2-EE2C-06C2-0D07AE4B6C79}"/>
    <pc:docChg chg="modSld">
      <pc:chgData name="AVENALL, Jeff (NHS ENGLAND)" userId="S::jeff.avenall@nhs.net::2d5f38db-0337-4422-9366-060fff95d76d" providerId="AD" clId="Web-{684086C4-78B2-EE2C-06C2-0D07AE4B6C79}" dt="2025-07-01T11:15:07.726" v="1" actId="20577"/>
      <pc:docMkLst>
        <pc:docMk/>
      </pc:docMkLst>
      <pc:sldChg chg="modSp">
        <pc:chgData name="AVENALL, Jeff (NHS ENGLAND)" userId="S::jeff.avenall@nhs.net::2d5f38db-0337-4422-9366-060fff95d76d" providerId="AD" clId="Web-{684086C4-78B2-EE2C-06C2-0D07AE4B6C79}" dt="2025-07-01T11:15:07.726" v="1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684086C4-78B2-EE2C-06C2-0D07AE4B6C79}" dt="2025-07-01T11:15:07.726" v="1" actId="20577"/>
          <ac:spMkLst>
            <pc:docMk/>
            <pc:sldMk cId="2156859371" sldId="260"/>
            <ac:spMk id="14" creationId="{789D47AE-B598-D1C1-51F7-6368F277D63C}"/>
          </ac:spMkLst>
        </pc:spChg>
      </pc:sldChg>
    </pc:docChg>
  </pc:docChgLst>
  <pc:docChgLst>
    <pc:chgData name="AVENALL, Jeff (NHS ENGLAND)" userId="S::jeff.avenall@nhs.net::2d5f38db-0337-4422-9366-060fff95d76d" providerId="AD" clId="Web-{5355C5E7-DC2E-EAF6-C703-203DBB2B0FFC}"/>
    <pc:docChg chg="modSld">
      <pc:chgData name="AVENALL, Jeff (NHS ENGLAND)" userId="S::jeff.avenall@nhs.net::2d5f38db-0337-4422-9366-060fff95d76d" providerId="AD" clId="Web-{5355C5E7-DC2E-EAF6-C703-203DBB2B0FFC}" dt="2025-05-27T08:42:31.126" v="67" actId="20577"/>
      <pc:docMkLst>
        <pc:docMk/>
      </pc:docMkLst>
      <pc:sldChg chg="modSp">
        <pc:chgData name="AVENALL, Jeff (NHS ENGLAND)" userId="S::jeff.avenall@nhs.net::2d5f38db-0337-4422-9366-060fff95d76d" providerId="AD" clId="Web-{5355C5E7-DC2E-EAF6-C703-203DBB2B0FFC}" dt="2025-05-27T08:42:31.126" v="67" actId="20577"/>
        <pc:sldMkLst>
          <pc:docMk/>
          <pc:sldMk cId="215685937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dental.southeast@nhs.net" TargetMode="External"/><Relationship Id="rId5" Type="http://schemas.openxmlformats.org/officeDocument/2006/relationships/hyperlink" Target="https://kss.hee.nhs.uk/wp-content/uploads/sites/15/2025/05/High-Cost-Course-Fees-1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842141" y="6270609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8256934" y="6263455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2999038" y="5123492"/>
            <a:ext cx="12717" cy="952216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124545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49839" y="3840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2996164" y="6080368"/>
            <a:ext cx="17072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50769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106501" y="0"/>
            <a:ext cx="12237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/>
              <a:t>KSS Dental Trainees – Study Leave Application process</a:t>
            </a:r>
            <a:r>
              <a:rPr lang="en-GB" b="1" dirty="0"/>
              <a:t> </a:t>
            </a:r>
            <a:r>
              <a:rPr lang="en-GB" sz="1400" b="1" dirty="0">
                <a:latin typeface="Calibri  "/>
              </a:rPr>
              <a:t>(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4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52032" y="382139"/>
            <a:ext cx="1662433" cy="1626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</a:rPr>
              <a:t>Dental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Trainee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access guidance in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Study Leave activity lists</a:t>
            </a:r>
            <a:r>
              <a:rPr lang="en-GB" sz="1100" dirty="0">
                <a:solidFill>
                  <a:schemeClr val="tx1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  <a:ea typeface="Calibri"/>
              <a:cs typeface="Calibri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60702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solidFill>
                    <a:srgbClr val="000000"/>
                  </a:solidFill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916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as 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23108" y="2764546"/>
            <a:ext cx="1794528" cy="14135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Educational Supervisor for approval.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should be meeting mandatory curriculum requirements before considering </a:t>
            </a:r>
            <a:r>
              <a:rPr lang="en-GB" sz="1100" b="1" dirty="0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33512" y="225318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146934" y="5705205"/>
            <a:ext cx="1368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14924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185628" y="5217380"/>
            <a:ext cx="3807782" cy="1533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the reference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     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(i.e. course fee alone is above £1,000), the Trust is required to complete and forward this </a:t>
            </a:r>
            <a:r>
              <a:rPr lang="en-US" sz="1100" dirty="0">
                <a:solidFill>
                  <a:srgbClr val="00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 dirty="0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approving email chain to  </a:t>
            </a:r>
            <a:r>
              <a:rPr lang="en-GB" sz="1100" dirty="0">
                <a:solidFill>
                  <a:srgbClr val="FF0000"/>
                </a:solidFill>
                <a:latin typeface="Calibri"/>
                <a:hlinkClick r:id="rId6"/>
              </a:rPr>
              <a:t>england.dental.southeast@nhs.net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records.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7183041" y="4797304"/>
            <a:ext cx="1399556" cy="1953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Dental Trainee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759559" y="5400283"/>
            <a:ext cx="1984674" cy="1318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26173" y="5696072"/>
            <a:ext cx="1112178" cy="1034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689962" y="4517892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Associate Dental Dean (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ADD)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38240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chemeClr val="tx1"/>
                </a:solidFill>
                <a:latin typeface="Calibri"/>
              </a:rPr>
              <a:t>ADD</a:t>
            </a:r>
            <a:r>
              <a:rPr lang="en-GB" sz="11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ADD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dirty="0">
                <a:solidFill>
                  <a:srgbClr val="000000"/>
                </a:solidFill>
                <a:ea typeface="+mn-lt"/>
                <a:cs typeface="+mn-lt"/>
                <a:hlinkClick r:id="rId6"/>
              </a:rPr>
              <a:t>england.dental.southeast@nhs.net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 </a:t>
            </a:r>
            <a:endParaRPr lang="en-GB" sz="1100" b="0" i="0" u="sng" strike="noStrike" kern="0" cap="none" spc="0" baseline="0" dirty="0">
              <a:solidFill>
                <a:srgbClr val="0000FF"/>
              </a:solidFill>
              <a:uFillTx/>
              <a:latin typeface="Calibri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107"/>
            <a:ext cx="0" cy="467698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803405" y="4229743"/>
            <a:ext cx="3447045" cy="81506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SE Dental Team reviews the expenses requested and </a:t>
            </a:r>
            <a:r>
              <a:rPr lang="en-GB" sz="1100" dirty="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SE Dental </a:t>
            </a:r>
            <a:r>
              <a:rPr lang="en-GB" sz="1100" kern="0">
                <a:solidFill>
                  <a:srgbClr val="000000"/>
                </a:solidFill>
                <a:latin typeface="Calibri"/>
              </a:rPr>
              <a:t>Team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38939" y="2225382"/>
            <a:ext cx="3626984" cy="2116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672125" y="5699809"/>
            <a:ext cx="1186584" cy="10459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DF9C95-C0BD-43D5-8B84-18A10F9C1013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b825f3b1-0e88-46e5-8be6-2e66319fe22b"/>
    <ds:schemaRef ds:uri="http://schemas.microsoft.com/sharepoint/v4"/>
    <ds:schemaRef ds:uri="05948c00-abb3-407c-b86b-0789dacdde44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 - T1510)</cp:lastModifiedBy>
  <cp:revision>249</cp:revision>
  <dcterms:created xsi:type="dcterms:W3CDTF">2023-01-12T22:00:57Z</dcterms:created>
  <dcterms:modified xsi:type="dcterms:W3CDTF">2025-07-01T11:15:15Z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