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6A687-4A0B-774E-DC57-F904D37D33FE}" v="100" dt="2025-05-19T09:53:01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)" userId="S::jeff.avenall@nhs.net::2d5f38db-0337-4422-9366-060fff95d76d" providerId="AD" clId="Web-{AAD6A687-4A0B-774E-DC57-F904D37D33FE}"/>
    <pc:docChg chg="modSld">
      <pc:chgData name="AVENALL, Jeff (NHS ENGLAND)" userId="S::jeff.avenall@nhs.net::2d5f38db-0337-4422-9366-060fff95d76d" providerId="AD" clId="Web-{AAD6A687-4A0B-774E-DC57-F904D37D33FE}" dt="2025-05-19T09:53:01.080" v="95" actId="1076"/>
      <pc:docMkLst>
        <pc:docMk/>
      </pc:docMkLst>
      <pc:sldChg chg="modSp">
        <pc:chgData name="AVENALL, Jeff (NHS ENGLAND)" userId="S::jeff.avenall@nhs.net::2d5f38db-0337-4422-9366-060fff95d76d" providerId="AD" clId="Web-{AAD6A687-4A0B-774E-DC57-F904D37D33FE}" dt="2025-05-19T09:53:01.080" v="95" actId="1076"/>
        <pc:sldMkLst>
          <pc:docMk/>
          <pc:sldMk cId="2156859371" sldId="260"/>
        </pc:sldMkLst>
        <pc:spChg chg="mod">
          <ac:chgData name="AVENALL, Jeff (NHS ENGLAND)" userId="S::jeff.avenall@nhs.net::2d5f38db-0337-4422-9366-060fff95d76d" providerId="AD" clId="Web-{AAD6A687-4A0B-774E-DC57-F904D37D33FE}" dt="2025-05-19T09:51:44.827" v="81" actId="14100"/>
          <ac:spMkLst>
            <pc:docMk/>
            <pc:sldMk cId="2156859371" sldId="260"/>
            <ac:spMk id="2" creationId="{9BD5B531-1571-6602-4C7B-C722AD40CA7B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50:13.902" v="64" actId="1076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51:03.419" v="73" actId="1076"/>
          <ac:spMkLst>
            <pc:docMk/>
            <pc:sldMk cId="2156859371" sldId="260"/>
            <ac:spMk id="45" creationId="{E1305030-23D3-1EF6-DAD9-D45FFC04C694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52:07.266" v="86" actId="1076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52:44.220" v="93" actId="1076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48:51.289" v="51" actId="1076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46:30.252" v="16" actId="1076"/>
          <ac:spMkLst>
            <pc:docMk/>
            <pc:sldMk cId="2156859371" sldId="260"/>
            <ac:spMk id="60" creationId="{4636ABA6-6711-7DE6-06FF-7B344F86A654}"/>
          </ac:spMkLst>
        </pc:spChg>
        <pc:spChg chg="mod">
          <ac:chgData name="AVENALL, Jeff (NHS ENGLAND)" userId="S::jeff.avenall@nhs.net::2d5f38db-0337-4422-9366-060fff95d76d" providerId="AD" clId="Web-{AAD6A687-4A0B-774E-DC57-F904D37D33FE}" dt="2025-05-19T09:48:32.867" v="47" actId="1076"/>
          <ac:spMkLst>
            <pc:docMk/>
            <pc:sldMk cId="2156859371" sldId="260"/>
            <ac:spMk id="68" creationId="{B7A19224-9001-0EEF-E98A-E68E2079C955}"/>
          </ac:spMkLst>
        </pc:spChg>
        <pc:grpChg chg="mod">
          <ac:chgData name="AVENALL, Jeff (NHS ENGLAND)" userId="S::jeff.avenall@nhs.net::2d5f38db-0337-4422-9366-060fff95d76d" providerId="AD" clId="Web-{AAD6A687-4A0B-774E-DC57-F904D37D33FE}" dt="2025-05-19T09:50:06.777" v="63" actId="14100"/>
          <ac:grpSpMkLst>
            <pc:docMk/>
            <pc:sldMk cId="2156859371" sldId="260"/>
            <ac:grpSpMk id="70" creationId="{4CE90583-C7FA-B8D7-AD8E-11CBB5505838}"/>
          </ac:grpSpMkLst>
        </pc:grpChg>
        <pc:cxnChg chg="mod">
          <ac:chgData name="AVENALL, Jeff (NHS ENGLAND)" userId="S::jeff.avenall@nhs.net::2d5f38db-0337-4422-9366-060fff95d76d" providerId="AD" clId="Web-{AAD6A687-4A0B-774E-DC57-F904D37D33FE}" dt="2025-05-19T09:50:17.808" v="65" actId="1076"/>
          <ac:cxnSpMkLst>
            <pc:docMk/>
            <pc:sldMk cId="2156859371" sldId="260"/>
            <ac:cxnSpMk id="8" creationId="{83884E5E-0B7B-69EF-5248-95575CAB28B8}"/>
          </ac:cxnSpMkLst>
        </pc:cxnChg>
        <pc:cxnChg chg="mod">
          <ac:chgData name="AVENALL, Jeff (NHS ENGLAND)" userId="S::jeff.avenall@nhs.net::2d5f38db-0337-4422-9366-060fff95d76d" providerId="AD" clId="Web-{AAD6A687-4A0B-774E-DC57-F904D37D33FE}" dt="2025-05-19T09:52:35.689" v="92" actId="14100"/>
          <ac:cxnSpMkLst>
            <pc:docMk/>
            <pc:sldMk cId="2156859371" sldId="260"/>
            <ac:cxnSpMk id="27" creationId="{CC064CE5-7CC6-BBEF-FFFF-9B294CE05C10}"/>
          </ac:cxnSpMkLst>
        </pc:cxnChg>
        <pc:cxnChg chg="mod">
          <ac:chgData name="AVENALL, Jeff (NHS ENGLAND)" userId="S::jeff.avenall@nhs.net::2d5f38db-0337-4422-9366-060fff95d76d" providerId="AD" clId="Web-{AAD6A687-4A0B-774E-DC57-F904D37D33FE}" dt="2025-05-19T09:52:21.282" v="89" actId="1076"/>
          <ac:cxnSpMkLst>
            <pc:docMk/>
            <pc:sldMk cId="2156859371" sldId="260"/>
            <ac:cxnSpMk id="37" creationId="{C37A1E0A-8C8A-951F-9C36-88D7673528C7}"/>
          </ac:cxnSpMkLst>
        </pc:cxnChg>
        <pc:cxnChg chg="mod">
          <ac:chgData name="AVENALL, Jeff (NHS ENGLAND)" userId="S::jeff.avenall@nhs.net::2d5f38db-0337-4422-9366-060fff95d76d" providerId="AD" clId="Web-{AAD6A687-4A0B-774E-DC57-F904D37D33FE}" dt="2025-05-19T09:52:02.906" v="85" actId="1076"/>
          <ac:cxnSpMkLst>
            <pc:docMk/>
            <pc:sldMk cId="2156859371" sldId="260"/>
            <ac:cxnSpMk id="53" creationId="{60AF671F-06C0-45DA-DC7B-717F672299EE}"/>
          </ac:cxnSpMkLst>
        </pc:cxnChg>
        <pc:cxnChg chg="mod ord">
          <ac:chgData name="AVENALL, Jeff (NHS ENGLAND)" userId="S::jeff.avenall@nhs.net::2d5f38db-0337-4422-9366-060fff95d76d" providerId="AD" clId="Web-{AAD6A687-4A0B-774E-DC57-F904D37D33FE}" dt="2025-05-19T09:53:01.080" v="95" actId="1076"/>
          <ac:cxnSpMkLst>
            <pc:docMk/>
            <pc:sldMk cId="2156859371" sldId="260"/>
            <ac:cxnSpMk id="61" creationId="{1EB19842-99D1-32C5-D78D-1A2589324327}"/>
          </ac:cxnSpMkLst>
        </pc:cxnChg>
        <pc:cxnChg chg="mod">
          <ac:chgData name="AVENALL, Jeff (NHS ENGLAND)" userId="S::jeff.avenall@nhs.net::2d5f38db-0337-4422-9366-060fff95d76d" providerId="AD" clId="Web-{AAD6A687-4A0B-774E-DC57-F904D37D33FE}" dt="2025-05-19T09:49:13.587" v="54" actId="1076"/>
          <ac:cxnSpMkLst>
            <pc:docMk/>
            <pc:sldMk cId="2156859371" sldId="260"/>
            <ac:cxnSpMk id="62" creationId="{48992E57-AE65-F56C-113C-C8333A35F949}"/>
          </ac:cxnSpMkLst>
        </pc:cxnChg>
        <pc:cxnChg chg="mod">
          <ac:chgData name="AVENALL, Jeff (NHS ENGLAND)" userId="S::jeff.avenall@nhs.net::2d5f38db-0337-4422-9366-060fff95d76d" providerId="AD" clId="Web-{AAD6A687-4A0B-774E-DC57-F904D37D33FE}" dt="2025-05-19T09:46:30.252" v="20" actId="1076"/>
          <ac:cxnSpMkLst>
            <pc:docMk/>
            <pc:sldMk cId="2156859371" sldId="260"/>
            <ac:cxnSpMk id="63" creationId="{BEDBBB92-8745-3851-D24E-54872237A31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gland.dental.southeast@nhs.net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646756" y="6270609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8071319" y="6263455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2999038" y="5123492"/>
            <a:ext cx="12717" cy="952216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49839" y="3840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2996164" y="6080368"/>
            <a:ext cx="17072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106501" y="0"/>
            <a:ext cx="122371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KSS Dental Trainees – Study Leave Application process</a:t>
            </a:r>
            <a:r>
              <a:rPr lang="en-GB" b="1" dirty="0"/>
              <a:t> </a:t>
            </a:r>
            <a:r>
              <a:rPr lang="en-GB" sz="1400" b="1" dirty="0">
                <a:latin typeface="Calibri  "/>
              </a:rPr>
              <a:t>(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Times New Roman"/>
              </a:rPr>
              <a:t>must be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400" kern="100" dirty="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13588" cy="1411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rgbClr val="000000"/>
                </a:solidFill>
                <a:latin typeface="Calibri"/>
              </a:rPr>
              <a:t>Dental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Trainee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KSS Study Leave webpage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in the  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160702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>
                <a:solidFill>
                  <a:srgbClr val="00000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or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>
                  <a:solidFill>
                    <a:srgbClr val="000000"/>
                  </a:solidFill>
                  <a:latin typeface="Calibri Light"/>
                </a:rPr>
                <a:t>?</a:t>
              </a:r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Discretionary Study leave Application Form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 to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24388" y="382138"/>
            <a:ext cx="1672674" cy="1491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checks if the activity is included on the applicable School’s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23108" y="2764546"/>
            <a:ext cx="1794528" cy="14135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Educational Supervisor for approval.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should be meeting mandatory curriculum requirements before considering </a:t>
            </a:r>
            <a:r>
              <a:rPr lang="en-GB" sz="1100" b="1" dirty="0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n-GB" sz="11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133512" y="225318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146934" y="5705205"/>
            <a:ext cx="1368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14924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185628" y="5305303"/>
            <a:ext cx="3631937" cy="1445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liaises with Rota 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reference code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 </a:t>
            </a:r>
            <a:endParaRPr lang="en-GB" dirty="0">
              <a:solidFill>
                <a:srgbClr val="000000"/>
              </a:solidFill>
              <a:latin typeface="Calibri"/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For a high cost Essential/Supporting course (i.e. course fee alone is above £1,000),  the Trust is required to forward the approving email chain to: </a:t>
            </a:r>
            <a:r>
              <a:rPr lang="en-GB" sz="1100" dirty="0">
                <a:solidFill>
                  <a:srgbClr val="FF0000"/>
                </a:solidFill>
                <a:latin typeface="Calibri"/>
                <a:hlinkClick r:id="rId5"/>
              </a:rPr>
              <a:t>england.dental.southeast@nhs.net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for our records.</a:t>
            </a:r>
            <a:endParaRPr lang="en-GB" dirty="0">
              <a:ea typeface="Calibri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997427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attends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Dental Trainee 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593482" y="5302591"/>
            <a:ext cx="2092135" cy="1445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claims reimbursement with accompanying evidence and Approval Code via Trust and Trust pays doctor via payroll. Claims 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must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926173" y="5696072"/>
            <a:ext cx="1170793" cy="1034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504347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 dirty="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Application form to the Associate Dental Dean (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ADD)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45012" y="3349181"/>
            <a:ext cx="1225417" cy="738240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dirty="0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60016" y="2700583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chemeClr val="tx1"/>
                </a:solidFill>
                <a:latin typeface="Calibri"/>
              </a:rPr>
              <a:t>ADD</a:t>
            </a:r>
            <a:r>
              <a:rPr lang="en-GB" sz="11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forwards the TPD and ADD approval by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dirty="0">
                <a:solidFill>
                  <a:srgbClr val="000000"/>
                </a:solidFill>
                <a:ea typeface="+mn-lt"/>
                <a:cs typeface="+mn-lt"/>
                <a:hlinkClick r:id="rId5"/>
              </a:rPr>
              <a:t>england.dental.southeast@nhs.net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 </a:t>
            </a:r>
            <a:endParaRPr lang="en-GB" sz="1100" b="0" i="0" u="sng" strike="noStrike" kern="0" cap="none" spc="0" baseline="0" dirty="0">
              <a:solidFill>
                <a:srgbClr val="0000FF"/>
              </a:solidFill>
              <a:uFillTx/>
              <a:latin typeface="Calibri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58107"/>
            <a:ext cx="0" cy="467698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ADD</a:t>
            </a:r>
            <a:r>
              <a:rPr lang="en-GB" sz="1100" b="0" i="0" u="none" strike="noStrike" kern="1200" cap="none" spc="0" baseline="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2803405" y="4229743"/>
            <a:ext cx="3447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SE Dental Team reviews the expenses requested and </a:t>
            </a:r>
            <a:r>
              <a:rPr lang="en-GB" sz="1100" dirty="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kern="0" dirty="0">
                <a:solidFill>
                  <a:srgbClr val="000000"/>
                </a:solidFill>
                <a:latin typeface="Calibri"/>
              </a:rPr>
              <a:t>SE Dental </a:t>
            </a:r>
            <a:r>
              <a:rPr lang="en-GB" sz="1100" kern="0">
                <a:solidFill>
                  <a:srgbClr val="000000"/>
                </a:solidFill>
                <a:latin typeface="Calibri"/>
              </a:rPr>
              <a:t>Team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 flipV="1">
            <a:off x="1338939" y="2225382"/>
            <a:ext cx="3626984" cy="2116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672125" y="5699809"/>
            <a:ext cx="1186584" cy="10459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emails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F9C95-C0BD-43D5-8B84-18A10F9C1013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b825f3b1-0e88-46e5-8be6-2e66319fe22b"/>
    <ds:schemaRef ds:uri="http://schemas.microsoft.com/sharepoint/v4"/>
    <ds:schemaRef ds:uri="05948c00-abb3-407c-b86b-0789dacdde44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lastModifiedBy>AVENALL, Jeff (NHS ENGLAND - T1510)</cp:lastModifiedBy>
  <cp:revision>194</cp:revision>
  <dcterms:created xsi:type="dcterms:W3CDTF">2023-01-12T22:00:57Z</dcterms:created>
  <dcterms:modified xsi:type="dcterms:W3CDTF">2025-05-19T09:53:09Z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