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DC1C6-2A3C-56CD-583B-A5AACC566668}" v="158" dt="2025-03-19T15:17:41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 - T1510)" userId="S::jeff.avenall@nhs.net::2d5f38db-0337-4422-9366-060fff95d76d" providerId="AD" clId="Web-{E1EA4521-BD3F-7C89-16DD-F0A4F336D532}"/>
    <pc:docChg chg="modSld">
      <pc:chgData name="AVENALL, Jeff (NHS ENGLAND - T1510)" userId="S::jeff.avenall@nhs.net::2d5f38db-0337-4422-9366-060fff95d76d" providerId="AD" clId="Web-{E1EA4521-BD3F-7C89-16DD-F0A4F336D532}" dt="2025-03-14T12:33:11.016" v="3" actId="20577"/>
      <pc:docMkLst>
        <pc:docMk/>
      </pc:docMkLst>
      <pc:sldChg chg="modSp">
        <pc:chgData name="AVENALL, Jeff (NHS ENGLAND - T1510)" userId="S::jeff.avenall@nhs.net::2d5f38db-0337-4422-9366-060fff95d76d" providerId="AD" clId="Web-{E1EA4521-BD3F-7C89-16DD-F0A4F336D532}" dt="2025-03-14T12:33:11.016" v="3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E1EA4521-BD3F-7C89-16DD-F0A4F336D532}" dt="2025-03-14T12:32:56.891" v="1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E1EA4521-BD3F-7C89-16DD-F0A4F336D532}" dt="2025-03-14T12:33:11.016" v="3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 - T1510)" userId="S::jeff.avenall@nhs.net::2d5f38db-0337-4422-9366-060fff95d76d" providerId="AD" clId="Web-{57F853B6-4866-E9C3-82AF-AC4FF9FBBEC8}"/>
    <pc:docChg chg="delSld modSld">
      <pc:chgData name="AVENALL, Jeff (NHS ENGLAND - T1510)" userId="S::jeff.avenall@nhs.net::2d5f38db-0337-4422-9366-060fff95d76d" providerId="AD" clId="Web-{57F853B6-4866-E9C3-82AF-AC4FF9FBBEC8}" dt="2025-03-04T16:25:26.606" v="3" actId="20577"/>
      <pc:docMkLst>
        <pc:docMk/>
      </pc:docMkLst>
      <pc:sldChg chg="del">
        <pc:chgData name="AVENALL, Jeff (NHS ENGLAND - T1510)" userId="S::jeff.avenall@nhs.net::2d5f38db-0337-4422-9366-060fff95d76d" providerId="AD" clId="Web-{57F853B6-4866-E9C3-82AF-AC4FF9FBBEC8}" dt="2025-03-04T16:25:04.965" v="0"/>
        <pc:sldMkLst>
          <pc:docMk/>
          <pc:sldMk cId="3575131640" sldId="259"/>
        </pc:sldMkLst>
      </pc:sldChg>
      <pc:sldChg chg="modSp">
        <pc:chgData name="AVENALL, Jeff (NHS ENGLAND - T1510)" userId="S::jeff.avenall@nhs.net::2d5f38db-0337-4422-9366-060fff95d76d" providerId="AD" clId="Web-{57F853B6-4866-E9C3-82AF-AC4FF9FBBEC8}" dt="2025-03-04T16:25:26.606" v="3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57F853B6-4866-E9C3-82AF-AC4FF9FBBEC8}" dt="2025-03-04T16:25:26.606" v="3" actId="20577"/>
          <ac:spMkLst>
            <pc:docMk/>
            <pc:sldMk cId="2156859371" sldId="260"/>
            <ac:spMk id="58" creationId="{6C665D28-1E63-CF30-89B2-AA5B519A4B0C}"/>
          </ac:spMkLst>
        </pc:spChg>
      </pc:sldChg>
    </pc:docChg>
  </pc:docChgLst>
  <pc:docChgLst>
    <pc:chgData name="AVENALL, Jeff (NHS ENGLAND - T1510)" userId="S::jeff.avenall@nhs.net::2d5f38db-0337-4422-9366-060fff95d76d" providerId="AD" clId="Web-{A3AEE30E-EC6C-84E8-69A8-F8E2598C9D77}"/>
    <pc:docChg chg="modSld">
      <pc:chgData name="AVENALL, Jeff (NHS ENGLAND - T1510)" userId="S::jeff.avenall@nhs.net::2d5f38db-0337-4422-9366-060fff95d76d" providerId="AD" clId="Web-{A3AEE30E-EC6C-84E8-69A8-F8E2598C9D77}" dt="2025-03-14T11:48:38.255" v="24" actId="20577"/>
      <pc:docMkLst>
        <pc:docMk/>
      </pc:docMkLst>
      <pc:sldChg chg="modSp">
        <pc:chgData name="AVENALL, Jeff (NHS ENGLAND - T1510)" userId="S::jeff.avenall@nhs.net::2d5f38db-0337-4422-9366-060fff95d76d" providerId="AD" clId="Web-{A3AEE30E-EC6C-84E8-69A8-F8E2598C9D77}" dt="2025-03-14T11:48:38.255" v="24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A3AEE30E-EC6C-84E8-69A8-F8E2598C9D77}" dt="2025-03-14T11:48:38.255" v="24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A3AEE30E-EC6C-84E8-69A8-F8E2598C9D77}" dt="2025-03-14T11:47:24.972" v="1" actId="20577"/>
          <ac:spMkLst>
            <pc:docMk/>
            <pc:sldMk cId="2156859371" sldId="260"/>
            <ac:spMk id="73" creationId="{3B93692B-2A8E-661C-1ACA-B6352522A106}"/>
          </ac:spMkLst>
        </pc:spChg>
        <pc:spChg chg="mod">
          <ac:chgData name="AVENALL, Jeff (NHS ENGLAND - T1510)" userId="S::jeff.avenall@nhs.net::2d5f38db-0337-4422-9366-060fff95d76d" providerId="AD" clId="Web-{A3AEE30E-EC6C-84E8-69A8-F8E2598C9D77}" dt="2025-03-14T11:47:31.237" v="4" actId="20577"/>
          <ac:spMkLst>
            <pc:docMk/>
            <pc:sldMk cId="2156859371" sldId="260"/>
            <ac:spMk id="76" creationId="{A27AAFF2-6339-D9FB-C967-7D182E3B75A4}"/>
          </ac:spMkLst>
        </pc:spChg>
      </pc:sldChg>
    </pc:docChg>
  </pc:docChgLst>
  <pc:docChgLst>
    <pc:chgData name="AVENALL, Jeff (NHS ENGLAND - T1510)" userId="S::jeff.avenall@nhs.net::2d5f38db-0337-4422-9366-060fff95d76d" providerId="AD" clId="Web-{70CDC1C6-2A3C-56CD-583B-A5AACC566668}"/>
    <pc:docChg chg="modSld">
      <pc:chgData name="AVENALL, Jeff (NHS ENGLAND - T1510)" userId="S::jeff.avenall@nhs.net::2d5f38db-0337-4422-9366-060fff95d76d" providerId="AD" clId="Web-{70CDC1C6-2A3C-56CD-583B-A5AACC566668}" dt="2025-03-19T15:17:41.753" v="109" actId="1076"/>
      <pc:docMkLst>
        <pc:docMk/>
      </pc:docMkLst>
      <pc:sldChg chg="modSp">
        <pc:chgData name="AVENALL, Jeff (NHS ENGLAND - T1510)" userId="S::jeff.avenall@nhs.net::2d5f38db-0337-4422-9366-060fff95d76d" providerId="AD" clId="Web-{70CDC1C6-2A3C-56CD-583B-A5AACC566668}" dt="2025-03-19T15:17:41.753" v="109" actId="1076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70CDC1C6-2A3C-56CD-583B-A5AACC566668}" dt="2025-03-19T15:17:41.753" v="109" actId="1076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07:55.230" v="12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16:15.375" v="82" actId="1076"/>
          <ac:spMkLst>
            <pc:docMk/>
            <pc:sldMk cId="2156859371" sldId="260"/>
            <ac:spMk id="10" creationId="{8139D191-8CBC-9721-17DA-4DF2C63CC9C1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08:11.778" v="18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12:59.180" v="60" actId="14100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15:33.201" v="65" actId="14100"/>
          <ac:spMkLst>
            <pc:docMk/>
            <pc:sldMk cId="2156859371" sldId="260"/>
            <ac:spMk id="41" creationId="{1658D8E5-A76B-E435-C50C-FE97ACEACD56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13:48.916" v="64" actId="1076"/>
          <ac:spMkLst>
            <pc:docMk/>
            <pc:sldMk cId="2156859371" sldId="260"/>
            <ac:spMk id="44" creationId="{8F07B737-6078-697C-E2E4-A00811BAAA36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08:37.998" v="23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08:46.826" v="25" actId="20577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09:07.124" v="29" actId="20577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 - T1510)" userId="S::jeff.avenall@nhs.net::2d5f38db-0337-4422-9366-060fff95d76d" providerId="AD" clId="Web-{70CDC1C6-2A3C-56CD-583B-A5AACC566668}" dt="2025-03-19T15:08:31.201" v="21" actId="20577"/>
          <ac:spMkLst>
            <pc:docMk/>
            <pc:sldMk cId="2156859371" sldId="260"/>
            <ac:spMk id="76" creationId="{A27AAFF2-6339-D9FB-C967-7D182E3B75A4}"/>
          </ac:spMkLst>
        </pc:spChg>
        <pc:cxnChg chg="mod">
          <ac:chgData name="AVENALL, Jeff (NHS ENGLAND - T1510)" userId="S::jeff.avenall@nhs.net::2d5f38db-0337-4422-9366-060fff95d76d" providerId="AD" clId="Web-{70CDC1C6-2A3C-56CD-583B-A5AACC566668}" dt="2025-03-19T15:16:00.530" v="80" actId="1076"/>
          <ac:cxnSpMkLst>
            <pc:docMk/>
            <pc:sldMk cId="2156859371" sldId="260"/>
            <ac:cxnSpMk id="74" creationId="{BA7D1925-8B95-94D5-6BD9-511E9B53410D}"/>
          </ac:cxnSpMkLst>
        </pc:cxnChg>
        <pc:cxnChg chg="mod">
          <ac:chgData name="AVENALL, Jeff (NHS ENGLAND - T1510)" userId="S::jeff.avenall@nhs.net::2d5f38db-0337-4422-9366-060fff95d76d" providerId="AD" clId="Web-{70CDC1C6-2A3C-56CD-583B-A5AACC566668}" dt="2025-03-19T15:15:46.467" v="71" actId="14100"/>
          <ac:cxnSpMkLst>
            <pc:docMk/>
            <pc:sldMk cId="2156859371" sldId="260"/>
            <ac:cxnSpMk id="75" creationId="{CD8A4416-AC69-5E88-D33E-B0A56A01902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gland.studyleave.kss@nhs.net" TargetMode="External"/><Relationship Id="rId4" Type="http://schemas.openxmlformats.org/officeDocument/2006/relationships/hyperlink" Target="https://kss.hee.nhs.uk/study-leave-categories-and-approved-kss-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592626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282346" y="5201646"/>
            <a:ext cx="12717" cy="874063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967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299011" y="6080368"/>
            <a:ext cx="28795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38117" y="0"/>
            <a:ext cx="1217850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kern="100" dirty="0"/>
              <a:t>KSS Generic Resident Doctor Study Leave Applications</a:t>
            </a:r>
            <a:r>
              <a:rPr lang="en-GB" sz="1400" b="1" kern="100" dirty="0"/>
              <a:t>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  (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Calibri"/>
              </a:rPr>
              <a:t>must </a:t>
            </a:r>
            <a:r>
              <a:rPr lang="en-GB" sz="1400" b="1" kern="100" dirty="0">
                <a:effectLst/>
                <a:latin typeface="Calibri"/>
                <a:ea typeface="Calibri"/>
                <a:cs typeface="Calibri"/>
              </a:rPr>
              <a:t>be made prospectively, all retrospective applications will be declined)</a:t>
            </a:r>
            <a:endParaRPr lang="en-GB" sz="1400" kern="100" dirty="0">
              <a:latin typeface="Calibri"/>
              <a:ea typeface="Calibri"/>
              <a:cs typeface="Calibri"/>
            </a:endParaRPr>
          </a:p>
          <a:p>
            <a:endParaRPr lang="en-GB" sz="1400" b="1" kern="10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wishes to apply for a study leave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activity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</a:t>
            </a:r>
            <a:r>
              <a:rPr lang="en-GB" sz="1100" b="0" i="0" kern="1200" cap="none" spc="0" baseline="0" dirty="0">
                <a:solidFill>
                  <a:srgbClr val="0070C0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webpage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55003"/>
              <a:ext cx="1656308" cy="6001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 b="1" dirty="0">
                <a:solidFill>
                  <a:srgbClr val="0070C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dirty="0">
                  <a:solidFill>
                    <a:srgbClr val="000000"/>
                  </a:solidFill>
                  <a:latin typeface="Calibri Light"/>
                </a:rPr>
                <a:t>or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 </a:t>
              </a:r>
              <a:r>
                <a:rPr lang="en-US" sz="1100" b="1" dirty="0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 dirty="0">
                  <a:latin typeface="Calibri Light"/>
                </a:rPr>
                <a:t>?</a:t>
              </a:r>
              <a:endParaRPr lang="en-GB" sz="1100" b="1" i="0" u="none" strike="noStrike" kern="1200" cap="none" spc="0" baseline="0" dirty="0"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232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Doctor checks if the activity is included on the applicable School’s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list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19038" y="2766988"/>
            <a:ext cx="1809995" cy="14216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Resident doctor discusses with Educational Supervisor for approval. Resident doctors should be meeting mandatory curriculum requirements before considering </a:t>
            </a:r>
            <a:r>
              <a:rPr lang="en-GB" sz="1100" b="1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28694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informs the Resident Doctor 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54001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595934" y="5696072"/>
            <a:ext cx="2528016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applicable as the reference code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460120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attends/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doctor 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095251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Resident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claims reimbursement with accompanying evidence and Approval Code via Trust and Trust pays doctor via payroll. Claims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must 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894423" y="5696072"/>
            <a:ext cx="1096710" cy="10449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109449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reason 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Application form to the Head of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School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35243" y="3339412"/>
            <a:ext cx="1244955" cy="816393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520679" y="2131516"/>
              <a:ext cx="1216722" cy="295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 err="1">
                  <a:uFillTx/>
                  <a:latin typeface="Calibri Light"/>
                </a:rPr>
                <a:t>HoS</a:t>
              </a:r>
              <a:r>
                <a:rPr lang="en-US" sz="1100" b="1" i="0" u="none" strike="noStrike" kern="1200" cap="none" spc="0" baseline="0">
                  <a:uFillTx/>
                  <a:latin typeface="Calibri Light"/>
                </a:rPr>
                <a:t> Approves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60016" y="2700583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</a:t>
            </a:r>
            <a:r>
              <a:rPr lang="en-GB" sz="1100" err="1">
                <a:solidFill>
                  <a:schemeClr val="tx1"/>
                </a:solidFill>
                <a:latin typeface="Calibri"/>
              </a:rPr>
              <a:t>HoS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  <a:hlinkClick r:id="rId5"/>
              </a:rPr>
              <a:t>england.studyleave.kss@nhs.net</a:t>
            </a:r>
            <a:r>
              <a:rPr lang="en-GB" sz="1100" u="sng">
                <a:solidFill>
                  <a:srgbClr val="0000FF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.</a:t>
            </a:r>
            <a:endParaRPr lang="en-US" b="0" i="0" u="none" strike="noStrike" kern="0" cap="none" spc="0" baseline="0">
              <a:solidFill>
                <a:srgbClr val="000000"/>
              </a:solidFill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29613"/>
            <a:ext cx="0" cy="508402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611553" y="2470397"/>
            <a:ext cx="1679396" cy="63042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>
                <a:solidFill>
                  <a:schemeClr val="tx1"/>
                </a:solidFill>
                <a:uFillTx/>
                <a:latin typeface="Calibri"/>
              </a:rPr>
              <a:t>HoS</a:t>
            </a:r>
            <a:r>
              <a:rPr lang="en-GB" sz="1100" b="0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Resident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Doctor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3067174" y="4376282"/>
            <a:ext cx="2939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Study Leave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Study Leave team informs the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R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esident Doctor 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>
            <a:off x="1344946" y="2225382"/>
            <a:ext cx="3631053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Educational Supervisor emails the Resident Doctor 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DF9C95-C0BD-43D5-8B84-18A10F9C1013}">
  <ds:schemaRefs>
    <ds:schemaRef ds:uri="05948c00-abb3-407c-b86b-0789dacdde44"/>
    <ds:schemaRef ds:uri="b825f3b1-0e88-46e5-8be6-2e66319fe22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revision>56</cp:revision>
  <dcterms:created xsi:type="dcterms:W3CDTF">2023-01-12T22:00:57Z</dcterms:created>
  <dcterms:modified xsi:type="dcterms:W3CDTF">2025-03-19T15:17:45Z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