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8ACB9B-6B12-438C-B2B1-4C74CE5BB987}" v="6" dt="2025-03-19T14:50:32.635"/>
    <p1510:client id="{6A979AF4-F8E1-C2AD-2A22-8C405EFC9328}" v="40" dt="2025-03-18T17:00:56.315"/>
    <p1510:client id="{AC4F625D-67AF-FFB9-831E-3C3004E6E6FC}" v="31" dt="2025-03-19T15:20:00.9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 - T1510)" userId="S::jeff.avenall@nhs.net::2d5f38db-0337-4422-9366-060fff95d76d" providerId="AD" clId="Web-{AC4F625D-67AF-FFB9-831E-3C3004E6E6FC}"/>
    <pc:docChg chg="modSld">
      <pc:chgData name="AVENALL, Jeff (NHS ENGLAND - T1510)" userId="S::jeff.avenall@nhs.net::2d5f38db-0337-4422-9366-060fff95d76d" providerId="AD" clId="Web-{AC4F625D-67AF-FFB9-831E-3C3004E6E6FC}" dt="2025-03-19T15:20:00.778" v="22" actId="20577"/>
      <pc:docMkLst>
        <pc:docMk/>
      </pc:docMkLst>
      <pc:sldChg chg="modSp">
        <pc:chgData name="AVENALL, Jeff (NHS ENGLAND - T1510)" userId="S::jeff.avenall@nhs.net::2d5f38db-0337-4422-9366-060fff95d76d" providerId="AD" clId="Web-{AC4F625D-67AF-FFB9-831E-3C3004E6E6FC}" dt="2025-03-19T15:20:00.778" v="22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AC4F625D-67AF-FFB9-831E-3C3004E6E6FC}" dt="2025-03-19T15:12:26.638" v="4" actId="20577"/>
          <ac:spMkLst>
            <pc:docMk/>
            <pc:sldMk cId="2156859371" sldId="260"/>
            <ac:spMk id="10" creationId="{8139D191-8CBC-9721-17DA-4DF2C63CC9C1}"/>
          </ac:spMkLst>
        </pc:spChg>
        <pc:spChg chg="mod">
          <ac:chgData name="AVENALL, Jeff (NHS ENGLAND - T1510)" userId="S::jeff.avenall@nhs.net::2d5f38db-0337-4422-9366-060fff95d76d" providerId="AD" clId="Web-{AC4F625D-67AF-FFB9-831E-3C3004E6E6FC}" dt="2025-03-19T15:12:53.123" v="7" actId="14100"/>
          <ac:spMkLst>
            <pc:docMk/>
            <pc:sldMk cId="2156859371" sldId="260"/>
            <ac:spMk id="15" creationId="{00F0BF65-2953-0E83-B892-A72FB87B0200}"/>
          </ac:spMkLst>
        </pc:spChg>
        <pc:spChg chg="mod">
          <ac:chgData name="AVENALL, Jeff (NHS ENGLAND - T1510)" userId="S::jeff.avenall@nhs.net::2d5f38db-0337-4422-9366-060fff95d76d" providerId="AD" clId="Web-{AC4F625D-67AF-FFB9-831E-3C3004E6E6FC}" dt="2025-03-19T15:15:24.425" v="19" actId="20577"/>
          <ac:spMkLst>
            <pc:docMk/>
            <pc:sldMk cId="2156859371" sldId="260"/>
            <ac:spMk id="41" creationId="{1658D8E5-A76B-E435-C50C-FE97ACEACD56}"/>
          </ac:spMkLst>
        </pc:spChg>
        <pc:spChg chg="mod">
          <ac:chgData name="AVENALL, Jeff (NHS ENGLAND - T1510)" userId="S::jeff.avenall@nhs.net::2d5f38db-0337-4422-9366-060fff95d76d" providerId="AD" clId="Web-{AC4F625D-67AF-FFB9-831E-3C3004E6E6FC}" dt="2025-03-19T15:20:00.778" v="22" actId="20577"/>
          <ac:spMkLst>
            <pc:docMk/>
            <pc:sldMk cId="2156859371" sldId="260"/>
            <ac:spMk id="59" creationId="{1654B252-7D7E-9BD0-449F-EA0B53C56BCE}"/>
          </ac:spMkLst>
        </pc:spChg>
        <pc:cxnChg chg="mod">
          <ac:chgData name="AVENALL, Jeff (NHS ENGLAND - T1510)" userId="S::jeff.avenall@nhs.net::2d5f38db-0337-4422-9366-060fff95d76d" providerId="AD" clId="Web-{AC4F625D-67AF-FFB9-831E-3C3004E6E6FC}" dt="2025-03-19T15:15:13.128" v="17" actId="14100"/>
          <ac:cxnSpMkLst>
            <pc:docMk/>
            <pc:sldMk cId="2156859371" sldId="260"/>
            <ac:cxnSpMk id="74" creationId="{BA7D1925-8B95-94D5-6BD9-511E9B53410D}"/>
          </ac:cxnSpMkLst>
        </pc:cxnChg>
        <pc:cxnChg chg="mod">
          <ac:chgData name="AVENALL, Jeff (NHS ENGLAND - T1510)" userId="S::jeff.avenall@nhs.net::2d5f38db-0337-4422-9366-060fff95d76d" providerId="AD" clId="Web-{AC4F625D-67AF-FFB9-831E-3C3004E6E6FC}" dt="2025-03-19T15:15:19.190" v="18" actId="1076"/>
          <ac:cxnSpMkLst>
            <pc:docMk/>
            <pc:sldMk cId="2156859371" sldId="260"/>
            <ac:cxnSpMk id="75" creationId="{CD8A4416-AC69-5E88-D33E-B0A56A019021}"/>
          </ac:cxnSpMkLst>
        </pc:cxnChg>
      </pc:sldChg>
    </pc:docChg>
  </pc:docChgLst>
  <pc:docChgLst>
    <pc:chgData name="AVENALL, Jeff (NHS ENGLAND - T1510)" userId="S::jeff.avenall@nhs.net::2d5f38db-0337-4422-9366-060fff95d76d" providerId="AD" clId="Web-{43BDE3A6-07B8-60BC-717D-62BAD67458FA}"/>
    <pc:docChg chg="modSld">
      <pc:chgData name="AVENALL, Jeff (NHS ENGLAND - T1510)" userId="S::jeff.avenall@nhs.net::2d5f38db-0337-4422-9366-060fff95d76d" providerId="AD" clId="Web-{43BDE3A6-07B8-60BC-717D-62BAD67458FA}" dt="2025-03-14T12:01:35.581" v="128" actId="20577"/>
      <pc:docMkLst>
        <pc:docMk/>
      </pc:docMkLst>
      <pc:sldChg chg="modSp">
        <pc:chgData name="AVENALL, Jeff (NHS ENGLAND - T1510)" userId="S::jeff.avenall@nhs.net::2d5f38db-0337-4422-9366-060fff95d76d" providerId="AD" clId="Web-{43BDE3A6-07B8-60BC-717D-62BAD67458FA}" dt="2025-03-14T12:01:35.581" v="128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43BDE3A6-07B8-60BC-717D-62BAD67458FA}" dt="2025-03-14T11:58:00.436" v="40" actId="20577"/>
          <ac:spMkLst>
            <pc:docMk/>
            <pc:sldMk cId="2156859371" sldId="260"/>
            <ac:spMk id="5" creationId="{9A1DD859-A476-6F5F-C008-E750938A4027}"/>
          </ac:spMkLst>
        </pc:spChg>
        <pc:spChg chg="mod">
          <ac:chgData name="AVENALL, Jeff (NHS ENGLAND - T1510)" userId="S::jeff.avenall@nhs.net::2d5f38db-0337-4422-9366-060fff95d76d" providerId="AD" clId="Web-{43BDE3A6-07B8-60BC-717D-62BAD67458FA}" dt="2025-03-14T11:58:27.186" v="55" actId="14100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 - T1510)" userId="S::jeff.avenall@nhs.net::2d5f38db-0337-4422-9366-060fff95d76d" providerId="AD" clId="Web-{43BDE3A6-07B8-60BC-717D-62BAD67458FA}" dt="2025-03-14T11:59:26.406" v="63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 - T1510)" userId="S::jeff.avenall@nhs.net::2d5f38db-0337-4422-9366-060fff95d76d" providerId="AD" clId="Web-{43BDE3A6-07B8-60BC-717D-62BAD67458FA}" dt="2025-03-14T11:58:47.702" v="57" actId="14100"/>
          <ac:spMkLst>
            <pc:docMk/>
            <pc:sldMk cId="2156859371" sldId="260"/>
            <ac:spMk id="15" creationId="{00F0BF65-2953-0E83-B892-A72FB87B0200}"/>
          </ac:spMkLst>
        </pc:spChg>
        <pc:spChg chg="mod">
          <ac:chgData name="AVENALL, Jeff (NHS ENGLAND - T1510)" userId="S::jeff.avenall@nhs.net::2d5f38db-0337-4422-9366-060fff95d76d" providerId="AD" clId="Web-{43BDE3A6-07B8-60BC-717D-62BAD67458FA}" dt="2025-03-14T12:01:00.268" v="116" actId="20577"/>
          <ac:spMkLst>
            <pc:docMk/>
            <pc:sldMk cId="2156859371" sldId="260"/>
            <ac:spMk id="18" creationId="{F19F354B-2617-C15A-E0D4-B54B53FA9305}"/>
          </ac:spMkLst>
        </pc:spChg>
        <pc:spChg chg="mod">
          <ac:chgData name="AVENALL, Jeff (NHS ENGLAND - T1510)" userId="S::jeff.avenall@nhs.net::2d5f38db-0337-4422-9366-060fff95d76d" providerId="AD" clId="Web-{43BDE3A6-07B8-60BC-717D-62BAD67458FA}" dt="2025-03-14T12:01:17.909" v="120" actId="20577"/>
          <ac:spMkLst>
            <pc:docMk/>
            <pc:sldMk cId="2156859371" sldId="260"/>
            <ac:spMk id="57" creationId="{6F60AAE6-4841-4FA9-84D9-FB772EB8CD26}"/>
          </ac:spMkLst>
        </pc:spChg>
        <pc:spChg chg="mod">
          <ac:chgData name="AVENALL, Jeff (NHS ENGLAND - T1510)" userId="S::jeff.avenall@nhs.net::2d5f38db-0337-4422-9366-060fff95d76d" providerId="AD" clId="Web-{43BDE3A6-07B8-60BC-717D-62BAD67458FA}" dt="2025-03-14T12:01:32.800" v="126" actId="20577"/>
          <ac:spMkLst>
            <pc:docMk/>
            <pc:sldMk cId="2156859371" sldId="260"/>
            <ac:spMk id="58" creationId="{6C665D28-1E63-CF30-89B2-AA5B519A4B0C}"/>
          </ac:spMkLst>
        </pc:spChg>
        <pc:spChg chg="mod">
          <ac:chgData name="AVENALL, Jeff (NHS ENGLAND - T1510)" userId="S::jeff.avenall@nhs.net::2d5f38db-0337-4422-9366-060fff95d76d" providerId="AD" clId="Web-{43BDE3A6-07B8-60BC-717D-62BAD67458FA}" dt="2025-03-14T12:01:35.581" v="128" actId="20577"/>
          <ac:spMkLst>
            <pc:docMk/>
            <pc:sldMk cId="2156859371" sldId="260"/>
            <ac:spMk id="59" creationId="{1654B252-7D7E-9BD0-449F-EA0B53C56BCE}"/>
          </ac:spMkLst>
        </pc:spChg>
        <pc:spChg chg="mod">
          <ac:chgData name="AVENALL, Jeff (NHS ENGLAND - T1510)" userId="S::jeff.avenall@nhs.net::2d5f38db-0337-4422-9366-060fff95d76d" providerId="AD" clId="Web-{43BDE3A6-07B8-60BC-717D-62BAD67458FA}" dt="2025-03-14T11:59:44.594" v="69" actId="20577"/>
          <ac:spMkLst>
            <pc:docMk/>
            <pc:sldMk cId="2156859371" sldId="260"/>
            <ac:spMk id="68" creationId="{B7A19224-9001-0EEF-E98A-E68E2079C955}"/>
          </ac:spMkLst>
        </pc:spChg>
        <pc:spChg chg="mod">
          <ac:chgData name="AVENALL, Jeff (NHS ENGLAND - T1510)" userId="S::jeff.avenall@nhs.net::2d5f38db-0337-4422-9366-060fff95d76d" providerId="AD" clId="Web-{43BDE3A6-07B8-60BC-717D-62BAD67458FA}" dt="2025-03-14T12:00:14.939" v="94" actId="20577"/>
          <ac:spMkLst>
            <pc:docMk/>
            <pc:sldMk cId="2156859371" sldId="260"/>
            <ac:spMk id="69" creationId="{4C2541D9-EBDA-FB38-E545-CEB447A4C088}"/>
          </ac:spMkLst>
        </pc:spChg>
        <pc:spChg chg="mod">
          <ac:chgData name="AVENALL, Jeff (NHS ENGLAND - T1510)" userId="S::jeff.avenall@nhs.net::2d5f38db-0337-4422-9366-060fff95d76d" providerId="AD" clId="Web-{43BDE3A6-07B8-60BC-717D-62BAD67458FA}" dt="2025-03-14T12:00:46.658" v="105" actId="20577"/>
          <ac:spMkLst>
            <pc:docMk/>
            <pc:sldMk cId="2156859371" sldId="260"/>
            <ac:spMk id="73" creationId="{3B93692B-2A8E-661C-1ACA-B6352522A106}"/>
          </ac:spMkLst>
        </pc:spChg>
        <pc:spChg chg="mod">
          <ac:chgData name="AVENALL, Jeff (NHS ENGLAND - T1510)" userId="S::jeff.avenall@nhs.net::2d5f38db-0337-4422-9366-060fff95d76d" providerId="AD" clId="Web-{43BDE3A6-07B8-60BC-717D-62BAD67458FA}" dt="2025-03-14T12:00:23.423" v="98" actId="20577"/>
          <ac:spMkLst>
            <pc:docMk/>
            <pc:sldMk cId="2156859371" sldId="260"/>
            <ac:spMk id="76" creationId="{A27AAFF2-6339-D9FB-C967-7D182E3B75A4}"/>
          </ac:spMkLst>
        </pc:spChg>
      </pc:sldChg>
    </pc:docChg>
  </pc:docChgLst>
  <pc:docChgLst>
    <pc:chgData name="AVENALL, Jeff (NHS ENGLAND - T1510)" userId="S::jeff.avenall@nhs.net::2d5f38db-0337-4422-9366-060fff95d76d" providerId="AD" clId="Web-{F56BA7B8-0A13-73BF-0BCE-FEE82849C16B}"/>
    <pc:docChg chg="modSld">
      <pc:chgData name="AVENALL, Jeff (NHS ENGLAND - T1510)" userId="S::jeff.avenall@nhs.net::2d5f38db-0337-4422-9366-060fff95d76d" providerId="AD" clId="Web-{F56BA7B8-0A13-73BF-0BCE-FEE82849C16B}" dt="2025-03-14T12:31:17.674" v="3" actId="20577"/>
      <pc:docMkLst>
        <pc:docMk/>
      </pc:docMkLst>
      <pc:sldChg chg="modSp">
        <pc:chgData name="AVENALL, Jeff (NHS ENGLAND - T1510)" userId="S::jeff.avenall@nhs.net::2d5f38db-0337-4422-9366-060fff95d76d" providerId="AD" clId="Web-{F56BA7B8-0A13-73BF-0BCE-FEE82849C16B}" dt="2025-03-14T12:31:17.674" v="3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F56BA7B8-0A13-73BF-0BCE-FEE82849C16B}" dt="2025-03-14T12:31:04.002" v="1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 - T1510)" userId="S::jeff.avenall@nhs.net::2d5f38db-0337-4422-9366-060fff95d76d" providerId="AD" clId="Web-{F56BA7B8-0A13-73BF-0BCE-FEE82849C16B}" dt="2025-03-14T12:31:17.674" v="3" actId="20577"/>
          <ac:spMkLst>
            <pc:docMk/>
            <pc:sldMk cId="2156859371" sldId="260"/>
            <ac:spMk id="15" creationId="{00F0BF65-2953-0E83-B892-A72FB87B0200}"/>
          </ac:spMkLst>
        </pc:spChg>
      </pc:sldChg>
    </pc:docChg>
  </pc:docChgLst>
  <pc:docChgLst>
    <pc:chgData name="AVENALL, Jeff (NHS ENGLAND - T1510)" userId="S::jeff.avenall@nhs.net::2d5f38db-0337-4422-9366-060fff95d76d" providerId="AD" clId="Web-{6A979AF4-F8E1-C2AD-2A22-8C405EFC9328}"/>
    <pc:docChg chg="modSld">
      <pc:chgData name="AVENALL, Jeff (NHS ENGLAND - T1510)" userId="S::jeff.avenall@nhs.net::2d5f38db-0337-4422-9366-060fff95d76d" providerId="AD" clId="Web-{6A979AF4-F8E1-C2AD-2A22-8C405EFC9328}" dt="2025-03-18T17:00:56.315" v="34" actId="20577"/>
      <pc:docMkLst>
        <pc:docMk/>
      </pc:docMkLst>
      <pc:sldChg chg="modSp">
        <pc:chgData name="AVENALL, Jeff (NHS ENGLAND - T1510)" userId="S::jeff.avenall@nhs.net::2d5f38db-0337-4422-9366-060fff95d76d" providerId="AD" clId="Web-{6A979AF4-F8E1-C2AD-2A22-8C405EFC9328}" dt="2025-03-18T17:00:56.315" v="34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6A979AF4-F8E1-C2AD-2A22-8C405EFC9328}" dt="2025-03-18T16:57:51.498" v="21" actId="20577"/>
          <ac:spMkLst>
            <pc:docMk/>
            <pc:sldMk cId="2156859371" sldId="260"/>
            <ac:spMk id="2" creationId="{9BD5B531-1571-6602-4C7B-C722AD40CA7B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7:00:22.064" v="29" actId="20577"/>
          <ac:spMkLst>
            <pc:docMk/>
            <pc:sldMk cId="2156859371" sldId="260"/>
            <ac:spMk id="5" creationId="{9A1DD859-A476-6F5F-C008-E750938A4027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6:55:30.541" v="5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6:55:48.870" v="7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6:55:38.010" v="6" actId="20577"/>
          <ac:spMkLst>
            <pc:docMk/>
            <pc:sldMk cId="2156859371" sldId="260"/>
            <ac:spMk id="15" creationId="{00F0BF65-2953-0E83-B892-A72FB87B0200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7:00:48.159" v="33" actId="20577"/>
          <ac:spMkLst>
            <pc:docMk/>
            <pc:sldMk cId="2156859371" sldId="260"/>
            <ac:spMk id="18" creationId="{F19F354B-2617-C15A-E0D4-B54B53FA9305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6:58:07.280" v="23" actId="20577"/>
          <ac:spMkLst>
            <pc:docMk/>
            <pc:sldMk cId="2156859371" sldId="260"/>
            <ac:spMk id="41" creationId="{1658D8E5-A76B-E435-C50C-FE97ACEACD56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6:57:15.013" v="19" actId="20577"/>
          <ac:spMkLst>
            <pc:docMk/>
            <pc:sldMk cId="2156859371" sldId="260"/>
            <ac:spMk id="45" creationId="{E1305030-23D3-1EF6-DAD9-D45FFC04C694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7:00:56.315" v="34" actId="20577"/>
          <ac:spMkLst>
            <pc:docMk/>
            <pc:sldMk cId="2156859371" sldId="260"/>
            <ac:spMk id="57" creationId="{6F60AAE6-4841-4FA9-84D9-FB772EB8CD26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6:56:30.777" v="13" actId="20577"/>
          <ac:spMkLst>
            <pc:docMk/>
            <pc:sldMk cId="2156859371" sldId="260"/>
            <ac:spMk id="58" creationId="{6C665D28-1E63-CF30-89B2-AA5B519A4B0C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6:56:33.981" v="14" actId="20577"/>
          <ac:spMkLst>
            <pc:docMk/>
            <pc:sldMk cId="2156859371" sldId="260"/>
            <ac:spMk id="59" creationId="{1654B252-7D7E-9BD0-449F-EA0B53C56BCE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6:56:05.542" v="10" actId="20577"/>
          <ac:spMkLst>
            <pc:docMk/>
            <pc:sldMk cId="2156859371" sldId="260"/>
            <ac:spMk id="68" creationId="{B7A19224-9001-0EEF-E98A-E68E2079C955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7:00:31.127" v="31" actId="20577"/>
          <ac:spMkLst>
            <pc:docMk/>
            <pc:sldMk cId="2156859371" sldId="260"/>
            <ac:spMk id="73" creationId="{3B93692B-2A8E-661C-1ACA-B6352522A106}"/>
          </ac:spMkLst>
        </pc:spChg>
        <pc:spChg chg="mod">
          <ac:chgData name="AVENALL, Jeff (NHS ENGLAND - T1510)" userId="S::jeff.avenall@nhs.net::2d5f38db-0337-4422-9366-060fff95d76d" providerId="AD" clId="Web-{6A979AF4-F8E1-C2AD-2A22-8C405EFC9328}" dt="2025-03-18T16:56:02.636" v="9" actId="20577"/>
          <ac:spMkLst>
            <pc:docMk/>
            <pc:sldMk cId="2156859371" sldId="260"/>
            <ac:spMk id="76" creationId="{A27AAFF2-6339-D9FB-C967-7D182E3B75A4}"/>
          </ac:spMkLst>
        </pc:spChg>
      </pc:sldChg>
    </pc:docChg>
  </pc:docChgLst>
  <pc:docChgLst>
    <pc:chgData name="AVENALL, Jeff (NHS ENGLAND - T1510)" userId="2d5f38db-0337-4422-9366-060fff95d76d" providerId="ADAL" clId="{2B8ACB9B-6B12-438C-B2B1-4C74CE5BB987}"/>
    <pc:docChg chg="undo custSel modSld">
      <pc:chgData name="AVENALL, Jeff (NHS ENGLAND - T1510)" userId="2d5f38db-0337-4422-9366-060fff95d76d" providerId="ADAL" clId="{2B8ACB9B-6B12-438C-B2B1-4C74CE5BB987}" dt="2025-03-19T14:49:19.880" v="48" actId="6549"/>
      <pc:docMkLst>
        <pc:docMk/>
      </pc:docMkLst>
      <pc:sldChg chg="modSp mod">
        <pc:chgData name="AVENALL, Jeff (NHS ENGLAND - T1510)" userId="2d5f38db-0337-4422-9366-060fff95d76d" providerId="ADAL" clId="{2B8ACB9B-6B12-438C-B2B1-4C74CE5BB987}" dt="2025-03-19T14:49:19.880" v="48" actId="6549"/>
        <pc:sldMkLst>
          <pc:docMk/>
          <pc:sldMk cId="2156859371" sldId="260"/>
        </pc:sldMkLst>
        <pc:spChg chg="mod">
          <ac:chgData name="AVENALL, Jeff (NHS ENGLAND - T1510)" userId="2d5f38db-0337-4422-9366-060fff95d76d" providerId="ADAL" clId="{2B8ACB9B-6B12-438C-B2B1-4C74CE5BB987}" dt="2025-03-19T14:46:30.719" v="32" actId="20577"/>
          <ac:spMkLst>
            <pc:docMk/>
            <pc:sldMk cId="2156859371" sldId="260"/>
            <ac:spMk id="5" creationId="{9A1DD859-A476-6F5F-C008-E750938A4027}"/>
          </ac:spMkLst>
        </pc:spChg>
        <pc:spChg chg="mod">
          <ac:chgData name="AVENALL, Jeff (NHS ENGLAND - T1510)" userId="2d5f38db-0337-4422-9366-060fff95d76d" providerId="ADAL" clId="{2B8ACB9B-6B12-438C-B2B1-4C74CE5BB987}" dt="2025-03-19T14:49:19.880" v="48" actId="6549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 - T1510)" userId="2d5f38db-0337-4422-9366-060fff95d76d" providerId="ADAL" clId="{2B8ACB9B-6B12-438C-B2B1-4C74CE5BB987}" dt="2025-03-19T14:46:41.547" v="33" actId="13926"/>
          <ac:spMkLst>
            <pc:docMk/>
            <pc:sldMk cId="2156859371" sldId="260"/>
            <ac:spMk id="18" creationId="{F19F354B-2617-C15A-E0D4-B54B53FA9305}"/>
          </ac:spMkLst>
        </pc:spChg>
        <pc:spChg chg="mod">
          <ac:chgData name="AVENALL, Jeff (NHS ENGLAND - T1510)" userId="2d5f38db-0337-4422-9366-060fff95d76d" providerId="ADAL" clId="{2B8ACB9B-6B12-438C-B2B1-4C74CE5BB987}" dt="2025-03-19T14:47:23.366" v="45" actId="20577"/>
          <ac:spMkLst>
            <pc:docMk/>
            <pc:sldMk cId="2156859371" sldId="260"/>
            <ac:spMk id="57" creationId="{6F60AAE6-4841-4FA9-84D9-FB772EB8CD26}"/>
          </ac:spMkLst>
        </pc:spChg>
        <pc:spChg chg="mod">
          <ac:chgData name="AVENALL, Jeff (NHS ENGLAND - T1510)" userId="2d5f38db-0337-4422-9366-060fff95d76d" providerId="ADAL" clId="{2B8ACB9B-6B12-438C-B2B1-4C74CE5BB987}" dt="2025-03-19T14:48:14.696" v="46" actId="14100"/>
          <ac:spMkLst>
            <pc:docMk/>
            <pc:sldMk cId="2156859371" sldId="260"/>
            <ac:spMk id="60" creationId="{4636ABA6-6711-7DE6-06FF-7B344F86A654}"/>
          </ac:spMkLst>
        </pc:spChg>
        <pc:spChg chg="mod">
          <ac:chgData name="AVENALL, Jeff (NHS ENGLAND - T1510)" userId="2d5f38db-0337-4422-9366-060fff95d76d" providerId="ADAL" clId="{2B8ACB9B-6B12-438C-B2B1-4C74CE5BB987}" dt="2025-03-19T14:34:50.177" v="12" actId="14100"/>
          <ac:spMkLst>
            <pc:docMk/>
            <pc:sldMk cId="2156859371" sldId="260"/>
            <ac:spMk id="73" creationId="{3B93692B-2A8E-661C-1ACA-B6352522A1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ngland.kss.gp.traineesupport@nhs.net" TargetMode="External"/><Relationship Id="rId4" Type="http://schemas.openxmlformats.org/officeDocument/2006/relationships/hyperlink" Target="https://kss.hee.nhs.uk/study-leave-categories-and-approved-kss-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7592626" y="6243917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3282346" y="5201646"/>
            <a:ext cx="12717" cy="874063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212468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20531" y="3967459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3299011" y="6080368"/>
            <a:ext cx="287958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31231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-960" y="0"/>
            <a:ext cx="1236411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 dirty="0"/>
              <a:t>KSS GP Registrars in a Practice – Study Leave Application process</a:t>
            </a:r>
            <a:r>
              <a:rPr lang="en-GB" b="1" dirty="0"/>
              <a:t> </a:t>
            </a:r>
            <a:r>
              <a:rPr lang="en-GB" sz="1200" b="1" dirty="0">
                <a:latin typeface="Calibri  "/>
              </a:rPr>
              <a:t>(</a:t>
            </a:r>
            <a:r>
              <a:rPr lang="en-GB" sz="1200" b="1" kern="100" dirty="0">
                <a:effectLst/>
                <a:latin typeface="Calibri"/>
                <a:ea typeface="Calibri"/>
                <a:cs typeface="Times New Roman"/>
              </a:rPr>
              <a:t>all applications </a:t>
            </a:r>
            <a:r>
              <a:rPr lang="en-GB" sz="1200" b="1" kern="100" dirty="0">
                <a:latin typeface="Calibri"/>
                <a:ea typeface="Calibri"/>
                <a:cs typeface="Times New Roman"/>
              </a:rPr>
              <a:t>must be</a:t>
            </a:r>
            <a:r>
              <a:rPr lang="en-GB" sz="1200" b="1" kern="100" dirty="0">
                <a:effectLst/>
                <a:latin typeface="Calibri"/>
                <a:ea typeface="Calibri"/>
                <a:cs typeface="Times New Roman"/>
              </a:rPr>
              <a:t> made prospectively, all retrospective applications will be declined)</a:t>
            </a:r>
            <a:endParaRPr lang="en-GB" sz="1200" kern="100" dirty="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91108" y="382139"/>
            <a:ext cx="1623357" cy="15973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 in a Practice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wishes to apply for a study leave course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KSS Study Leave webpage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in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and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activity lists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35249" y="2125696"/>
              <a:ext cx="1656308" cy="6099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Is the activity listed </a:t>
              </a:r>
              <a:endParaRPr lang="en-GB" sz="1100" dirty="0">
                <a:solidFill>
                  <a:srgbClr val="000000"/>
                </a:solidFill>
                <a:latin typeface="Calibri Light"/>
              </a:endParaRPr>
            </a:p>
            <a:p>
              <a:pPr algn="ctr"/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as </a:t>
              </a:r>
              <a:r>
                <a:rPr lang="en-US" sz="1100" b="1" dirty="0">
                  <a:solidFill>
                    <a:srgbClr val="0070C0"/>
                  </a:solidFill>
                  <a:latin typeface="Calibri Light"/>
                </a:rPr>
                <a:t>ESSENTIAL </a:t>
              </a:r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or </a:t>
              </a:r>
              <a:r>
                <a:rPr lang="en-US" sz="1100" b="1" dirty="0">
                  <a:solidFill>
                    <a:srgbClr val="0070C0"/>
                  </a:solidFill>
                  <a:latin typeface="Calibri Light"/>
                </a:rPr>
                <a:t>SUPPORTING</a:t>
              </a:r>
              <a:r>
                <a:rPr lang="en-US" sz="1100" b="1" dirty="0">
                  <a:latin typeface="Calibri Light"/>
                </a:rPr>
                <a:t>?</a:t>
              </a:r>
              <a:endParaRPr lang="en-GB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</a:t>
            </a:r>
            <a:r>
              <a:rPr lang="en-GB" sz="11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in a Practice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discusses with their Educational Supervisor.  If approved by the ES,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GP Trainee 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Programme Director (TPD) with the completed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2"/>
              </a:rPr>
              <a:t>Discretionary Study leave Application Form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to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  <a:endParaRPr lang="en-US" dirty="0">
              <a:ea typeface="Calibri"/>
              <a:cs typeface="Calibri"/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34157" y="382138"/>
            <a:ext cx="1653136" cy="1599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 in a Practice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checks if the activity is included on the applicable School’s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list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as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ESSENTIAL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SUPPORTING </a:t>
            </a:r>
            <a:r>
              <a:rPr lang="en-GB" sz="110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  <a:endParaRPr lang="en-US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319038" y="2796296"/>
            <a:ext cx="1809995" cy="139238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discusses with Educational Supervisor for approval.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GP Registrar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should be meeting mandatory curriculum requirements before considering </a:t>
            </a:r>
            <a:r>
              <a:rPr lang="en-GB" sz="1100" b="1" dirty="0">
                <a:solidFill>
                  <a:srgbClr val="0070C0"/>
                </a:solidFill>
                <a:latin typeface="Calibri"/>
              </a:rPr>
              <a:t>SUPPORTING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 </a:t>
            </a:r>
            <a:endParaRPr lang="en-GB" sz="1100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070883" y="228751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332549" y="5714974"/>
            <a:ext cx="1241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informs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US" dirty="0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reason why not approved.</a:t>
            </a:r>
            <a:endParaRPr lang="en-GB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540012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595934" y="5696072"/>
            <a:ext cx="2528016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 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liaises with Rota Coordinator/Department and applies via employer’s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 applicable as the reference code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6460120" y="4797303"/>
            <a:ext cx="1380017" cy="1953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</a:t>
            </a:r>
            <a:r>
              <a:rPr lang="en-GB" sz="11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attends/ </a:t>
            </a:r>
            <a:r>
              <a:rPr lang="en-US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  <a:endParaRPr lang="en-US">
              <a:solidFill>
                <a:schemeClr val="tx1"/>
              </a:solidFill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</a:t>
            </a:r>
            <a:r>
              <a:rPr lang="en-GB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GP Registrar </a:t>
            </a:r>
            <a:r>
              <a:rPr lang="en-US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can 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8095251" y="5703129"/>
            <a:ext cx="2375443" cy="10453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 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claims reimbursement with accompanying evidence and Approval Code via Trust and Trust pays doctor via payroll. Claims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must be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made within </a:t>
            </a:r>
            <a:r>
              <a:rPr lang="en-US" sz="1100" b="1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894423" y="5696072"/>
            <a:ext cx="1137682" cy="10449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reimbursement.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109449" y="6241301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260116" y="4576507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informs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GP Registrar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of the reason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 dirty="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the Application form to the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Head of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School (</a:t>
            </a:r>
            <a:r>
              <a:rPr lang="en-GB" sz="1100" dirty="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) for review.</a:t>
            </a:r>
            <a:endParaRPr lang="en-GB" sz="1100" b="0" i="0" u="none" strike="noStrike" kern="1200" cap="none" spc="0" baseline="0" dirty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35243" y="3339412"/>
            <a:ext cx="1244955" cy="816393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499041" y="2208691"/>
              <a:ext cx="1216722" cy="29523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 defTabSz="107533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dirty="0">
                  <a:latin typeface="Calibri Light"/>
                </a:rPr>
                <a:t>ADD Approves</a:t>
              </a:r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US" sz="1100" b="1" i="0" u="none" strike="noStrike" kern="1200" cap="none" spc="0" baseline="0" dirty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2850165" y="2700583"/>
            <a:ext cx="1503509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 forwards the TPD and </a:t>
            </a:r>
            <a:r>
              <a:rPr lang="en-GB" sz="1100" dirty="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 approval by email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plus the completed application form to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5"/>
              </a:rPr>
              <a:t>england.kss.gp.traineesupport@nhs.net</a:t>
            </a:r>
            <a:endParaRPr lang="en-US" b="0" i="0" u="none" strike="noStrike" kern="0" cap="none" spc="0" baseline="0" dirty="0">
              <a:solidFill>
                <a:srgbClr val="000000"/>
              </a:solidFill>
              <a:highlight>
                <a:srgbClr val="FFFF00"/>
              </a:highlight>
              <a:uFillTx/>
              <a:latin typeface="Aptos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58921"/>
            <a:ext cx="0" cy="527941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562707" y="2470397"/>
            <a:ext cx="1865011" cy="64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err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informs GP Registrar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and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TPD of reason why not approved.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3067174" y="4376282"/>
            <a:ext cx="2939045" cy="88345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KSS GP team reviews the expenses requested and </a:t>
            </a:r>
            <a:r>
              <a:rPr lang="en-GB" sz="1100" dirty="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KSS GP team informs the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GP</a:t>
            </a:r>
            <a:r>
              <a:rPr lang="en-GB" sz="11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Registrar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code and expenses available to them.</a:t>
            </a:r>
            <a:endParaRPr lang="en-GB" sz="1400" b="0" i="0" u="none" strike="noStrike" kern="1200" cap="none" spc="0" baseline="0" dirty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 flipV="1">
            <a:off x="1315639" y="2215613"/>
            <a:ext cx="3611517" cy="29307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867509" y="5699809"/>
            <a:ext cx="1108431" cy="107528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emails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US" dirty="0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as evidence of ES approval.</a:t>
            </a:r>
            <a:endParaRPr lang="en-GB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02C0212253E4D9205EB8DF6D45395" ma:contentTypeVersion="24" ma:contentTypeDescription="Create a new document." ma:contentTypeScope="" ma:versionID="ec658e6ea77410649834d22bad79a06e">
  <xsd:schema xmlns:xsd="http://www.w3.org/2001/XMLSchema" xmlns:xs="http://www.w3.org/2001/XMLSchema" xmlns:p="http://schemas.microsoft.com/office/2006/metadata/properties" xmlns:ns1="http://schemas.microsoft.com/sharepoint/v3" xmlns:ns2="05948c00-abb3-407c-b86b-0789dacdde44" xmlns:ns3="b825f3b1-0e88-46e5-8be6-2e66319fe22b" xmlns:ns4="http://schemas.microsoft.com/sharepoint/v4" targetNamespace="http://schemas.microsoft.com/office/2006/metadata/properties" ma:root="true" ma:fieldsID="9fe8f211cb0f0cc9bf36b68d5d873963" ns1:_="" ns2:_="" ns3:_="" ns4:_="">
    <xsd:import namespace="http://schemas.microsoft.com/sharepoint/v3"/>
    <xsd:import namespace="05948c00-abb3-407c-b86b-0789dacdde44"/>
    <xsd:import namespace="b825f3b1-0e88-46e5-8be6-2e66319fe22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2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48c00-abb3-407c-b86b-0789dacdde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217f652-2464-42d4-924b-035f077ead8b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conOverlay xmlns="http://schemas.microsoft.com/sharepoint/v4" xsi:nil="true"/>
    <TaxCatchAll xmlns="b825f3b1-0e88-46e5-8be6-2e66319fe22b" xsi:nil="true"/>
    <_ip_UnifiedCompliancePolicyProperties xmlns="http://schemas.microsoft.com/sharepoint/v3" xsi:nil="true"/>
    <lcf76f155ced4ddcb4097134ff3c332f xmlns="05948c00-abb3-407c-b86b-0789dacdde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956CF5-AED1-4C22-8A4C-01BCBC51F723}">
  <ds:schemaRefs>
    <ds:schemaRef ds:uri="05948c00-abb3-407c-b86b-0789dacdde44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2DF9C95-C0BD-43D5-8B84-18A10F9C1013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sharepoint/v4"/>
    <ds:schemaRef ds:uri="http://schemas.microsoft.com/sharepoint/v3"/>
    <ds:schemaRef ds:uri="http://purl.org/dc/elements/1.1/"/>
    <ds:schemaRef ds:uri="05948c00-abb3-407c-b86b-0789dacdde44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825f3b1-0e88-46e5-8be6-2e66319fe22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541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lastModifiedBy>AVENALL, Jeff (NHS ENGLAND - T1510)</cp:lastModifiedBy>
  <cp:revision>174</cp:revision>
  <dcterms:created xsi:type="dcterms:W3CDTF">2023-01-12T22:00:57Z</dcterms:created>
  <dcterms:modified xsi:type="dcterms:W3CDTF">2025-03-19T15:20:07Z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0x0101004FF02C0212253E4D9205EB8DF6D45395</vt:lpwstr>
  </property>
  <property fmtid="{D5CDD505-2E9C-101B-9397-08002B2CF9AE}" pid="3" name="MediaServiceImageTags">
    <vt:lpwstr/>
  </property>
</Properties>
</file>