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F4697-B963-C2C3-CED3-41581607E2DC}" v="36" dt="2025-03-19T15:23:41.589"/>
    <p1510:client id="{51E02D3A-8A40-B404-B1E0-2EA9D7FA21BC}" v="2" dt="2025-03-20T09:35:30.160"/>
    <p1510:client id="{7CE90B88-683E-44A9-DBCF-23E70F1350FA}" v="34" dt="2025-03-18T16:54:30.965"/>
    <p1510:client id="{DE58E417-E38B-AF01-A233-C8174AA00ACB}" v="4" dt="2025-03-19T15:24:31.541"/>
    <p1510:client id="{FE3D4669-DEDE-5CE2-3D7B-7109AAB745A5}" v="1" dt="2025-03-20T13:36:09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 - T1510)" userId="S::jeff.avenall@nhs.net::2d5f38db-0337-4422-9366-060fff95d76d" providerId="AD" clId="Web-{03BF4697-B963-C2C3-CED3-41581607E2DC}"/>
    <pc:docChg chg="modSld">
      <pc:chgData name="AVENALL, Jeff (NHS ENGLAND - T1510)" userId="S::jeff.avenall@nhs.net::2d5f38db-0337-4422-9366-060fff95d76d" providerId="AD" clId="Web-{03BF4697-B963-C2C3-CED3-41581607E2DC}" dt="2025-03-19T15:23:41.589" v="31" actId="14100"/>
      <pc:docMkLst>
        <pc:docMk/>
      </pc:docMkLst>
      <pc:sldChg chg="modSp">
        <pc:chgData name="AVENALL, Jeff (NHS ENGLAND - T1510)" userId="S::jeff.avenall@nhs.net::2d5f38db-0337-4422-9366-060fff95d76d" providerId="AD" clId="Web-{03BF4697-B963-C2C3-CED3-41581607E2DC}" dt="2025-03-19T15:23:41.589" v="31" actId="14100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03BF4697-B963-C2C3-CED3-41581607E2DC}" dt="2025-03-19T15:23:19.604" v="29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03BF4697-B963-C2C3-CED3-41581607E2DC}" dt="2025-03-19T15:20:51.538" v="6" actId="1076"/>
          <ac:spMkLst>
            <pc:docMk/>
            <pc:sldMk cId="2156859371" sldId="260"/>
            <ac:spMk id="10" creationId="{8139D191-8CBC-9721-17DA-4DF2C63CC9C1}"/>
          </ac:spMkLst>
        </pc:spChg>
        <pc:spChg chg="mod">
          <ac:chgData name="AVENALL, Jeff (NHS ENGLAND - T1510)" userId="S::jeff.avenall@nhs.net::2d5f38db-0337-4422-9366-060fff95d76d" providerId="AD" clId="Web-{03BF4697-B963-C2C3-CED3-41581607E2DC}" dt="2025-03-19T15:20:42.694" v="4" actId="20577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03BF4697-B963-C2C3-CED3-41581607E2DC}" dt="2025-03-19T15:21:29.211" v="10" actId="14100"/>
          <ac:spMkLst>
            <pc:docMk/>
            <pc:sldMk cId="2156859371" sldId="260"/>
            <ac:spMk id="41" creationId="{1658D8E5-A76B-E435-C50C-FE97ACEACD56}"/>
          </ac:spMkLst>
        </pc:spChg>
        <pc:spChg chg="mod">
          <ac:chgData name="AVENALL, Jeff (NHS ENGLAND - T1510)" userId="S::jeff.avenall@nhs.net::2d5f38db-0337-4422-9366-060fff95d76d" providerId="AD" clId="Web-{03BF4697-B963-C2C3-CED3-41581607E2DC}" dt="2025-03-19T15:22:26.165" v="24" actId="1076"/>
          <ac:spMkLst>
            <pc:docMk/>
            <pc:sldMk cId="2156859371" sldId="260"/>
            <ac:spMk id="44" creationId="{8F07B737-6078-697C-E2E4-A00811BAAA36}"/>
          </ac:spMkLst>
        </pc:spChg>
        <pc:spChg chg="mod">
          <ac:chgData name="AVENALL, Jeff (NHS ENGLAND - T1510)" userId="S::jeff.avenall@nhs.net::2d5f38db-0337-4422-9366-060fff95d76d" providerId="AD" clId="Web-{03BF4697-B963-C2C3-CED3-41581607E2DC}" dt="2025-03-19T15:23:41.589" v="31" actId="14100"/>
          <ac:spMkLst>
            <pc:docMk/>
            <pc:sldMk cId="2156859371" sldId="260"/>
            <ac:spMk id="60" creationId="{4636ABA6-6711-7DE6-06FF-7B344F86A654}"/>
          </ac:spMkLst>
        </pc:spChg>
        <pc:cxnChg chg="mod">
          <ac:chgData name="AVENALL, Jeff (NHS ENGLAND - T1510)" userId="S::jeff.avenall@nhs.net::2d5f38db-0337-4422-9366-060fff95d76d" providerId="AD" clId="Web-{03BF4697-B963-C2C3-CED3-41581607E2DC}" dt="2025-03-19T15:22:01.602" v="21" actId="1076"/>
          <ac:cxnSpMkLst>
            <pc:docMk/>
            <pc:sldMk cId="2156859371" sldId="260"/>
            <ac:cxnSpMk id="74" creationId="{BA7D1925-8B95-94D5-6BD9-511E9B53410D}"/>
          </ac:cxnSpMkLst>
        </pc:cxnChg>
        <pc:cxnChg chg="mod">
          <ac:chgData name="AVENALL, Jeff (NHS ENGLAND - T1510)" userId="S::jeff.avenall@nhs.net::2d5f38db-0337-4422-9366-060fff95d76d" providerId="AD" clId="Web-{03BF4697-B963-C2C3-CED3-41581607E2DC}" dt="2025-03-19T15:22:13.837" v="23" actId="1076"/>
          <ac:cxnSpMkLst>
            <pc:docMk/>
            <pc:sldMk cId="2156859371" sldId="260"/>
            <ac:cxnSpMk id="75" creationId="{CD8A4416-AC69-5E88-D33E-B0A56A019021}"/>
          </ac:cxnSpMkLst>
        </pc:cxnChg>
      </pc:sldChg>
    </pc:docChg>
  </pc:docChgLst>
  <pc:docChgLst>
    <pc:chgData name="AVENALL, Jeff (NHS ENGLAND - T1510)" userId="S::jeff.avenall@nhs.net::2d5f38db-0337-4422-9366-060fff95d76d" providerId="AD" clId="Web-{FE3D4669-DEDE-5CE2-3D7B-7109AAB745A5}"/>
    <pc:docChg chg="modSld">
      <pc:chgData name="AVENALL, Jeff (NHS ENGLAND - T1510)" userId="S::jeff.avenall@nhs.net::2d5f38db-0337-4422-9366-060fff95d76d" providerId="AD" clId="Web-{FE3D4669-DEDE-5CE2-3D7B-7109AAB745A5}" dt="2025-03-20T13:36:09.074" v="0" actId="14100"/>
      <pc:docMkLst>
        <pc:docMk/>
      </pc:docMkLst>
      <pc:sldChg chg="modSp">
        <pc:chgData name="AVENALL, Jeff (NHS ENGLAND - T1510)" userId="S::jeff.avenall@nhs.net::2d5f38db-0337-4422-9366-060fff95d76d" providerId="AD" clId="Web-{FE3D4669-DEDE-5CE2-3D7B-7109AAB745A5}" dt="2025-03-20T13:36:09.074" v="0" actId="14100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FE3D4669-DEDE-5CE2-3D7B-7109AAB745A5}" dt="2025-03-20T13:36:09.074" v="0" actId="14100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 - T1510)" userId="S::jeff.avenall@nhs.net::2d5f38db-0337-4422-9366-060fff95d76d" providerId="AD" clId="Web-{16109CE0-1746-575E-7035-AA1FA61E20D5}"/>
    <pc:docChg chg="modSld">
      <pc:chgData name="AVENALL, Jeff (NHS ENGLAND - T1510)" userId="S::jeff.avenall@nhs.net::2d5f38db-0337-4422-9366-060fff95d76d" providerId="AD" clId="Web-{16109CE0-1746-575E-7035-AA1FA61E20D5}" dt="2025-03-14T11:56:08.035" v="146" actId="20577"/>
      <pc:docMkLst>
        <pc:docMk/>
      </pc:docMkLst>
      <pc:sldChg chg="modSp">
        <pc:chgData name="AVENALL, Jeff (NHS ENGLAND - T1510)" userId="S::jeff.avenall@nhs.net::2d5f38db-0337-4422-9366-060fff95d76d" providerId="AD" clId="Web-{16109CE0-1746-575E-7035-AA1FA61E20D5}" dt="2025-03-14T11:56:08.035" v="146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16109CE0-1746-575E-7035-AA1FA61E20D5}" dt="2025-03-14T11:56:08.035" v="146" actId="20577"/>
          <ac:spMkLst>
            <pc:docMk/>
            <pc:sldMk cId="2156859371" sldId="260"/>
            <ac:spMk id="5" creationId="{9A1DD859-A476-6F5F-C008-E750938A4027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0:47.819" v="7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1:44.180" v="11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0:54.429" v="8" actId="20577"/>
          <ac:spMkLst>
            <pc:docMk/>
            <pc:sldMk cId="2156859371" sldId="260"/>
            <ac:spMk id="15" creationId="{00F0BF65-2953-0E83-B892-A72FB87B0200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4:45.858" v="90" actId="20577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5:18.609" v="94" actId="20577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5:24.078" v="96" actId="20577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2:00.462" v="12" actId="20577"/>
          <ac:spMkLst>
            <pc:docMk/>
            <pc:sldMk cId="2156859371" sldId="260"/>
            <ac:spMk id="68" creationId="{B7A19224-9001-0EEF-E98A-E68E2079C955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09.324" v="34" actId="20577"/>
          <ac:spMkLst>
            <pc:docMk/>
            <pc:sldMk cId="2156859371" sldId="260"/>
            <ac:spMk id="69" creationId="{4C2541D9-EBDA-FB38-E545-CEB447A4C088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58.856" v="83" actId="1076"/>
          <ac:spMkLst>
            <pc:docMk/>
            <pc:sldMk cId="2156859371" sldId="260"/>
            <ac:spMk id="71" creationId="{297E9E7A-5253-80BA-9A04-DE104B7B89E1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4:12.029" v="88" actId="20577"/>
          <ac:spMkLst>
            <pc:docMk/>
            <pc:sldMk cId="2156859371" sldId="260"/>
            <ac:spMk id="72" creationId="{06FB0A27-1B6F-4326-C372-1355260EFCD2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3:44.294" v="80" actId="20577"/>
          <ac:spMkLst>
            <pc:docMk/>
            <pc:sldMk cId="2156859371" sldId="260"/>
            <ac:spMk id="73" creationId="{3B93692B-2A8E-661C-1ACA-B6352522A106}"/>
          </ac:spMkLst>
        </pc:spChg>
        <pc:spChg chg="mod">
          <ac:chgData name="AVENALL, Jeff (NHS ENGLAND - T1510)" userId="S::jeff.avenall@nhs.net::2d5f38db-0337-4422-9366-060fff95d76d" providerId="AD" clId="Web-{16109CE0-1746-575E-7035-AA1FA61E20D5}" dt="2025-03-14T11:49:08.882" v="139" actId="14100"/>
          <ac:spMkLst>
            <pc:docMk/>
            <pc:sldMk cId="2156859371" sldId="260"/>
            <ac:spMk id="76" creationId="{A27AAFF2-6339-D9FB-C967-7D182E3B75A4}"/>
          </ac:spMkLst>
        </pc:spChg>
      </pc:sldChg>
    </pc:docChg>
  </pc:docChgLst>
  <pc:docChgLst>
    <pc:chgData name="AVENALL, Jeff (NHS ENGLAND - T1510)" userId="S::jeff.avenall@nhs.net::2d5f38db-0337-4422-9366-060fff95d76d" providerId="AD" clId="Web-{CC6AE85D-09B7-E1DD-A4F4-552220FAC6E4}"/>
    <pc:docChg chg="modSld">
      <pc:chgData name="AVENALL, Jeff (NHS ENGLAND - T1510)" userId="S::jeff.avenall@nhs.net::2d5f38db-0337-4422-9366-060fff95d76d" providerId="AD" clId="Web-{CC6AE85D-09B7-E1DD-A4F4-552220FAC6E4}" dt="2025-03-14T12:02:17.096" v="0" actId="20577"/>
      <pc:docMkLst>
        <pc:docMk/>
      </pc:docMkLst>
      <pc:sldChg chg="modSp">
        <pc:chgData name="AVENALL, Jeff (NHS ENGLAND - T1510)" userId="S::jeff.avenall@nhs.net::2d5f38db-0337-4422-9366-060fff95d76d" providerId="AD" clId="Web-{CC6AE85D-09B7-E1DD-A4F4-552220FAC6E4}" dt="2025-03-14T12:02:17.096" v="0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CC6AE85D-09B7-E1DD-A4F4-552220FAC6E4}" dt="2025-03-14T12:02:17.096" v="0" actId="20577"/>
          <ac:spMkLst>
            <pc:docMk/>
            <pc:sldMk cId="2156859371" sldId="260"/>
            <ac:spMk id="18" creationId="{F19F354B-2617-C15A-E0D4-B54B53FA9305}"/>
          </ac:spMkLst>
        </pc:spChg>
      </pc:sldChg>
    </pc:docChg>
  </pc:docChgLst>
  <pc:docChgLst>
    <pc:chgData name="AVENALL, Jeff (NHS ENGLAND - T1510)" userId="2d5f38db-0337-4422-9366-060fff95d76d" providerId="ADAL" clId="{99210195-916B-4D06-9288-5865F8FE9B63}"/>
    <pc:docChg chg="custSel modSld">
      <pc:chgData name="AVENALL, Jeff (NHS ENGLAND - T1510)" userId="2d5f38db-0337-4422-9366-060fff95d76d" providerId="ADAL" clId="{99210195-916B-4D06-9288-5865F8FE9B63}" dt="2025-03-19T09:21:27.252" v="28" actId="6549"/>
      <pc:docMkLst>
        <pc:docMk/>
      </pc:docMkLst>
      <pc:sldChg chg="modSp mod">
        <pc:chgData name="AVENALL, Jeff (NHS ENGLAND - T1510)" userId="2d5f38db-0337-4422-9366-060fff95d76d" providerId="ADAL" clId="{99210195-916B-4D06-9288-5865F8FE9B63}" dt="2025-03-19T09:21:27.252" v="28" actId="6549"/>
        <pc:sldMkLst>
          <pc:docMk/>
          <pc:sldMk cId="2156859371" sldId="260"/>
        </pc:sldMkLst>
        <pc:spChg chg="mod">
          <ac:chgData name="AVENALL, Jeff (NHS ENGLAND - T1510)" userId="2d5f38db-0337-4422-9366-060fff95d76d" providerId="ADAL" clId="{99210195-916B-4D06-9288-5865F8FE9B63}" dt="2025-03-19T09:21:27.252" v="28" actId="6549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 - T1510)" userId="2d5f38db-0337-4422-9366-060fff95d76d" providerId="ADAL" clId="{99210195-916B-4D06-9288-5865F8FE9B63}" dt="2025-03-19T09:17:57.041" v="27" actId="313"/>
          <ac:spMkLst>
            <pc:docMk/>
            <pc:sldMk cId="2156859371" sldId="260"/>
            <ac:spMk id="69" creationId="{4C2541D9-EBDA-FB38-E545-CEB447A4C088}"/>
          </ac:spMkLst>
        </pc:spChg>
      </pc:sldChg>
    </pc:docChg>
  </pc:docChgLst>
  <pc:docChgLst>
    <pc:chgData name="AVENALL, Jeff (NHS ENGLAND - T1510)" userId="S::jeff.avenall@nhs.net::2d5f38db-0337-4422-9366-060fff95d76d" providerId="AD" clId="Web-{5D56D336-D151-07EB-17DC-F2E89986E500}"/>
    <pc:docChg chg="modSld">
      <pc:chgData name="AVENALL, Jeff (NHS ENGLAND - T1510)" userId="S::jeff.avenall@nhs.net::2d5f38db-0337-4422-9366-060fff95d76d" providerId="AD" clId="Web-{5D56D336-D151-07EB-17DC-F2E89986E500}" dt="2025-03-14T12:32:18.142" v="2" actId="20577"/>
      <pc:docMkLst>
        <pc:docMk/>
      </pc:docMkLst>
      <pc:sldChg chg="modSp">
        <pc:chgData name="AVENALL, Jeff (NHS ENGLAND - T1510)" userId="S::jeff.avenall@nhs.net::2d5f38db-0337-4422-9366-060fff95d76d" providerId="AD" clId="Web-{5D56D336-D151-07EB-17DC-F2E89986E500}" dt="2025-03-14T12:32:18.142" v="2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5D56D336-D151-07EB-17DC-F2E89986E500}" dt="2025-03-14T12:32:09.673" v="1" actId="20577"/>
          <ac:spMkLst>
            <pc:docMk/>
            <pc:sldMk cId="2156859371" sldId="260"/>
            <ac:spMk id="7" creationId="{08B9C4FB-55FB-334A-3243-8E184FC0AB50}"/>
          </ac:spMkLst>
        </pc:spChg>
        <pc:spChg chg="mod">
          <ac:chgData name="AVENALL, Jeff (NHS ENGLAND - T1510)" userId="S::jeff.avenall@nhs.net::2d5f38db-0337-4422-9366-060fff95d76d" providerId="AD" clId="Web-{5D56D336-D151-07EB-17DC-F2E89986E500}" dt="2025-03-14T12:32:18.142" v="2" actId="20577"/>
          <ac:spMkLst>
            <pc:docMk/>
            <pc:sldMk cId="2156859371" sldId="260"/>
            <ac:spMk id="15" creationId="{00F0BF65-2953-0E83-B892-A72FB87B0200}"/>
          </ac:spMkLst>
        </pc:spChg>
      </pc:sldChg>
    </pc:docChg>
  </pc:docChgLst>
  <pc:docChgLst>
    <pc:chgData name="AVENALL, Jeff (NHS ENGLAND - T1510)" userId="S::jeff.avenall@nhs.net::2d5f38db-0337-4422-9366-060fff95d76d" providerId="AD" clId="Web-{51E02D3A-8A40-B404-B1E0-2EA9D7FA21BC}"/>
    <pc:docChg chg="modSld">
      <pc:chgData name="AVENALL, Jeff (NHS ENGLAND - T1510)" userId="S::jeff.avenall@nhs.net::2d5f38db-0337-4422-9366-060fff95d76d" providerId="AD" clId="Web-{51E02D3A-8A40-B404-B1E0-2EA9D7FA21BC}" dt="2025-03-20T09:35:30.160" v="1" actId="20577"/>
      <pc:docMkLst>
        <pc:docMk/>
      </pc:docMkLst>
      <pc:sldChg chg="modSp">
        <pc:chgData name="AVENALL, Jeff (NHS ENGLAND - T1510)" userId="S::jeff.avenall@nhs.net::2d5f38db-0337-4422-9366-060fff95d76d" providerId="AD" clId="Web-{51E02D3A-8A40-B404-B1E0-2EA9D7FA21BC}" dt="2025-03-20T09:35:30.160" v="1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51E02D3A-8A40-B404-B1E0-2EA9D7FA21BC}" dt="2025-03-20T09:35:30.160" v="1" actId="20577"/>
          <ac:spMkLst>
            <pc:docMk/>
            <pc:sldMk cId="2156859371" sldId="260"/>
            <ac:spMk id="59" creationId="{1654B252-7D7E-9BD0-449F-EA0B53C56BCE}"/>
          </ac:spMkLst>
        </pc:spChg>
      </pc:sldChg>
    </pc:docChg>
  </pc:docChgLst>
  <pc:docChgLst>
    <pc:chgData name="AVENALL, Jeff (NHS ENGLAND - T1510)" userId="S::jeff.avenall@nhs.net::2d5f38db-0337-4422-9366-060fff95d76d" providerId="AD" clId="Web-{7CE90B88-683E-44A9-DBCF-23E70F1350FA}"/>
    <pc:docChg chg="modSld">
      <pc:chgData name="AVENALL, Jeff (NHS ENGLAND - T1510)" userId="S::jeff.avenall@nhs.net::2d5f38db-0337-4422-9366-060fff95d76d" providerId="AD" clId="Web-{7CE90B88-683E-44A9-DBCF-23E70F1350FA}" dt="2025-03-18T16:54:30.965" v="30" actId="20577"/>
      <pc:docMkLst>
        <pc:docMk/>
      </pc:docMkLst>
      <pc:sldChg chg="modSp">
        <pc:chgData name="AVENALL, Jeff (NHS ENGLAND - T1510)" userId="S::jeff.avenall@nhs.net::2d5f38db-0337-4422-9366-060fff95d76d" providerId="AD" clId="Web-{7CE90B88-683E-44A9-DBCF-23E70F1350FA}" dt="2025-03-18T16:54:30.965" v="30" actId="20577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7CE90B88-683E-44A9-DBCF-23E70F1350FA}" dt="2025-03-18T16:52:51.181" v="15" actId="20577"/>
          <ac:spMkLst>
            <pc:docMk/>
            <pc:sldMk cId="2156859371" sldId="260"/>
            <ac:spMk id="2" creationId="{9BD5B531-1571-6602-4C7B-C722AD40CA7B}"/>
          </ac:spMkLst>
        </pc:spChg>
        <pc:spChg chg="mod">
          <ac:chgData name="AVENALL, Jeff (NHS ENGLAND - T1510)" userId="S::jeff.avenall@nhs.net::2d5f38db-0337-4422-9366-060fff95d76d" providerId="AD" clId="Web-{7CE90B88-683E-44A9-DBCF-23E70F1350FA}" dt="2025-03-18T16:54:30.965" v="30" actId="20577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 - T1510)" userId="S::jeff.avenall@nhs.net::2d5f38db-0337-4422-9366-060fff95d76d" providerId="AD" clId="Web-{7CE90B88-683E-44A9-DBCF-23E70F1350FA}" dt="2025-03-18T16:52:25.789" v="10" actId="20577"/>
          <ac:spMkLst>
            <pc:docMk/>
            <pc:sldMk cId="2156859371" sldId="260"/>
            <ac:spMk id="41" creationId="{1658D8E5-A76B-E435-C50C-FE97ACEACD56}"/>
          </ac:spMkLst>
        </pc:spChg>
        <pc:spChg chg="mod">
          <ac:chgData name="AVENALL, Jeff (NHS ENGLAND - T1510)" userId="S::jeff.avenall@nhs.net::2d5f38db-0337-4422-9366-060fff95d76d" providerId="AD" clId="Web-{7CE90B88-683E-44A9-DBCF-23E70F1350FA}" dt="2025-03-18T16:53:20.713" v="20" actId="20577"/>
          <ac:spMkLst>
            <pc:docMk/>
            <pc:sldMk cId="2156859371" sldId="260"/>
            <ac:spMk id="45" creationId="{E1305030-23D3-1EF6-DAD9-D45FFC04C694}"/>
          </ac:spMkLst>
        </pc:spChg>
        <pc:spChg chg="mod">
          <ac:chgData name="AVENALL, Jeff (NHS ENGLAND - T1510)" userId="S::jeff.avenall@nhs.net::2d5f38db-0337-4422-9366-060fff95d76d" providerId="AD" clId="Web-{7CE90B88-683E-44A9-DBCF-23E70F1350FA}" dt="2025-03-18T16:51:52.601" v="5" actId="20577"/>
          <ac:spMkLst>
            <pc:docMk/>
            <pc:sldMk cId="2156859371" sldId="260"/>
            <ac:spMk id="73" creationId="{3B93692B-2A8E-661C-1ACA-B6352522A106}"/>
          </ac:spMkLst>
        </pc:spChg>
        <pc:grpChg chg="mod">
          <ac:chgData name="AVENALL, Jeff (NHS ENGLAND - T1510)" userId="S::jeff.avenall@nhs.net::2d5f38db-0337-4422-9366-060fff95d76d" providerId="AD" clId="Web-{7CE90B88-683E-44A9-DBCF-23E70F1350FA}" dt="2025-03-18T16:53:12.259" v="18" actId="1076"/>
          <ac:grpSpMkLst>
            <pc:docMk/>
            <pc:sldMk cId="2156859371" sldId="260"/>
            <ac:grpSpMk id="42" creationId="{35EEA982-D395-EE44-BE0F-86D61E1A8CB3}"/>
          </ac:grpSpMkLst>
        </pc:grpChg>
      </pc:sldChg>
    </pc:docChg>
  </pc:docChgLst>
  <pc:docChgLst>
    <pc:chgData name="AVENALL, Jeff (NHS ENGLAND - T1510)" userId="S::jeff.avenall@nhs.net::2d5f38db-0337-4422-9366-060fff95d76d" providerId="AD" clId="Web-{DE58E417-E38B-AF01-A233-C8174AA00ACB}"/>
    <pc:docChg chg="modSld">
      <pc:chgData name="AVENALL, Jeff (NHS ENGLAND - T1510)" userId="S::jeff.avenall@nhs.net::2d5f38db-0337-4422-9366-060fff95d76d" providerId="AD" clId="Web-{DE58E417-E38B-AF01-A233-C8174AA00ACB}" dt="2025-03-19T15:24:31.541" v="3" actId="1076"/>
      <pc:docMkLst>
        <pc:docMk/>
      </pc:docMkLst>
      <pc:sldChg chg="modSp">
        <pc:chgData name="AVENALL, Jeff (NHS ENGLAND - T1510)" userId="S::jeff.avenall@nhs.net::2d5f38db-0337-4422-9366-060fff95d76d" providerId="AD" clId="Web-{DE58E417-E38B-AF01-A233-C8174AA00ACB}" dt="2025-03-19T15:24:31.541" v="3" actId="1076"/>
        <pc:sldMkLst>
          <pc:docMk/>
          <pc:sldMk cId="2156859371" sldId="260"/>
        </pc:sldMkLst>
        <pc:spChg chg="mod">
          <ac:chgData name="AVENALL, Jeff (NHS ENGLAND - T1510)" userId="S::jeff.avenall@nhs.net::2d5f38db-0337-4422-9366-060fff95d76d" providerId="AD" clId="Web-{DE58E417-E38B-AF01-A233-C8174AA00ACB}" dt="2025-03-19T15:24:25.885" v="1" actId="20577"/>
          <ac:spMkLst>
            <pc:docMk/>
            <pc:sldMk cId="2156859371" sldId="260"/>
            <ac:spMk id="14" creationId="{789D47AE-B598-D1C1-51F7-6368F277D63C}"/>
          </ac:spMkLst>
        </pc:spChg>
        <pc:spChg chg="mod">
          <ac:chgData name="AVENALL, Jeff (NHS ENGLAND - T1510)" userId="S::jeff.avenall@nhs.net::2d5f38db-0337-4422-9366-060fff95d76d" providerId="AD" clId="Web-{DE58E417-E38B-AF01-A233-C8174AA00ACB}" dt="2025-03-19T15:24:31.541" v="3" actId="1076"/>
          <ac:spMkLst>
            <pc:docMk/>
            <pc:sldMk cId="2156859371" sldId="260"/>
            <ac:spMk id="44" creationId="{8F07B737-6078-697C-E2E4-A00811BAAA3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gland.dental.southeast@nhs.net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7592626" y="6243917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3282346" y="5201646"/>
            <a:ext cx="12717" cy="874063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20531" y="3967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3299011" y="6080368"/>
            <a:ext cx="28795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106501" y="0"/>
            <a:ext cx="12237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/>
              <a:t>KSS Dental Trainees – Study Leave Application process</a:t>
            </a:r>
            <a:r>
              <a:rPr lang="en-GB" b="1" dirty="0"/>
              <a:t> </a:t>
            </a:r>
            <a:r>
              <a:rPr lang="en-GB" sz="1400" b="1" dirty="0">
                <a:latin typeface="Calibri  "/>
              </a:rPr>
              <a:t>(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4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>
                <a:solidFill>
                  <a:srgbClr val="000000"/>
                </a:solidFill>
                <a:latin typeface="Calibri"/>
              </a:rPr>
              <a:t>Dental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Trainee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60702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solidFill>
                    <a:srgbClr val="000000"/>
                  </a:solidFill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Discretionary Study leave Application Form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916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 applicable School’s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23108" y="2764546"/>
            <a:ext cx="1794528" cy="14135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Educational Supervisor for approval.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should be meeting mandatory curriculum requirements before considering </a:t>
            </a:r>
            <a:r>
              <a:rPr lang="en-GB" sz="1100" b="1" dirty="0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33512" y="225318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205549" y="5705205"/>
            <a:ext cx="1368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54001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595934" y="5696072"/>
            <a:ext cx="2528016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liaises with Rota 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reference code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460120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Dental Trainee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095251" y="5703129"/>
            <a:ext cx="2375443" cy="10453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26173" y="5696072"/>
            <a:ext cx="1170793" cy="1034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109449" y="6241301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260116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Associate Dental Dean (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ADD)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35243" y="3339412"/>
            <a:ext cx="1244955" cy="816393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chemeClr val="tx1"/>
                </a:solidFill>
                <a:latin typeface="Calibri"/>
              </a:rPr>
              <a:t>ADD</a:t>
            </a:r>
            <a:r>
              <a:rPr lang="en-GB" sz="11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ADD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dirty="0">
                <a:solidFill>
                  <a:srgbClr val="000000"/>
                </a:solidFill>
                <a:ea typeface="+mn-lt"/>
                <a:cs typeface="+mn-lt"/>
                <a:hlinkClick r:id="rId5"/>
              </a:rPr>
              <a:t>england.dental.southeast@nhs.net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 </a:t>
            </a:r>
            <a:endParaRPr lang="en-GB" sz="1100" b="0" i="0" u="sng" strike="noStrike" kern="0" cap="none" spc="0" baseline="0" dirty="0">
              <a:solidFill>
                <a:srgbClr val="0000FF"/>
              </a:solidFill>
              <a:uFillTx/>
              <a:latin typeface="Calibri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107"/>
            <a:ext cx="0" cy="467698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3067174" y="4376282"/>
            <a:ext cx="2939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SE Dental Team reviews the expenses requested and </a:t>
            </a:r>
            <a:r>
              <a:rPr lang="en-GB" sz="1100" dirty="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SE Dental </a:t>
            </a:r>
            <a:r>
              <a:rPr lang="en-GB" sz="1100" kern="0">
                <a:solidFill>
                  <a:srgbClr val="000000"/>
                </a:solidFill>
                <a:latin typeface="Calibri"/>
              </a:rPr>
              <a:t>Team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38939" y="2225382"/>
            <a:ext cx="3626984" cy="2116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799125" y="5699809"/>
            <a:ext cx="1186584" cy="10459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DF9C95-C0BD-43D5-8B84-18A10F9C1013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b825f3b1-0e88-46e5-8be6-2e66319fe22b"/>
    <ds:schemaRef ds:uri="http://schemas.microsoft.com/sharepoint/v4"/>
    <ds:schemaRef ds:uri="05948c00-abb3-407c-b86b-0789dacdde44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 - T1510)</cp:lastModifiedBy>
  <cp:revision>144</cp:revision>
  <dcterms:created xsi:type="dcterms:W3CDTF">2023-01-12T22:00:57Z</dcterms:created>
  <dcterms:modified xsi:type="dcterms:W3CDTF">2025-03-20T13:36:09Z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