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62" r:id="rId7"/>
    <p:sldId id="263" r:id="rId8"/>
    <p:sldId id="266" r:id="rId9"/>
    <p:sldId id="267" r:id="rId10"/>
    <p:sldId id="268" r:id="rId11"/>
    <p:sldId id="260" r:id="rId12"/>
    <p:sldId id="264" r:id="rId13"/>
    <p:sldId id="273" r:id="rId14"/>
    <p:sldId id="274" r:id="rId15"/>
    <p:sldId id="271" r:id="rId16"/>
    <p:sldId id="269" r:id="rId17"/>
    <p:sldId id="270" r:id="rId18"/>
    <p:sldId id="272"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6228AF-8028-4F2C-A46A-61355CB8DF1F}" v="4" dt="2025-01-20T10:29:15.3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887F1F-D433-41AB-BF0F-6432DA3B48F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CE1F271B-60BF-4592-96DA-D421CEBD65DD}">
      <dgm:prSet/>
      <dgm:spPr/>
      <dgm:t>
        <a:bodyPr/>
        <a:lstStyle/>
        <a:p>
          <a:r>
            <a:rPr lang="en-GB" dirty="0"/>
            <a:t>KSS foundation school - Deputy Foundation School Director- Ms Patmore</a:t>
          </a:r>
          <a:endParaRPr lang="en-US" dirty="0"/>
        </a:p>
      </dgm:t>
    </dgm:pt>
    <dgm:pt modelId="{C8ED4426-AFF4-45A2-AF59-A1383D226584}" type="parTrans" cxnId="{364398B9-1789-4BB2-A0B2-F2319BA08FD9}">
      <dgm:prSet/>
      <dgm:spPr/>
      <dgm:t>
        <a:bodyPr/>
        <a:lstStyle/>
        <a:p>
          <a:endParaRPr lang="en-US"/>
        </a:p>
      </dgm:t>
    </dgm:pt>
    <dgm:pt modelId="{3537BFB2-F886-4F37-86F2-C7DA34ED545F}" type="sibTrans" cxnId="{364398B9-1789-4BB2-A0B2-F2319BA08FD9}">
      <dgm:prSet/>
      <dgm:spPr/>
      <dgm:t>
        <a:bodyPr/>
        <a:lstStyle/>
        <a:p>
          <a:endParaRPr lang="en-US"/>
        </a:p>
      </dgm:t>
    </dgm:pt>
    <dgm:pt modelId="{CDD523F7-0114-436F-84E6-2B206A0E963F}">
      <dgm:prSet/>
      <dgm:spPr/>
      <dgm:t>
        <a:bodyPr/>
        <a:lstStyle/>
        <a:p>
          <a:r>
            <a:rPr lang="en-GB" dirty="0"/>
            <a:t>First in the country - Outstanding status</a:t>
          </a:r>
          <a:endParaRPr lang="en-US" dirty="0"/>
        </a:p>
      </dgm:t>
    </dgm:pt>
    <dgm:pt modelId="{30DFF2EF-AFA6-43E8-B084-85D6CD2313DF}" type="parTrans" cxnId="{CB9AB472-E3F8-4946-9EB7-6826A813AC97}">
      <dgm:prSet/>
      <dgm:spPr/>
      <dgm:t>
        <a:bodyPr/>
        <a:lstStyle/>
        <a:p>
          <a:endParaRPr lang="en-US"/>
        </a:p>
      </dgm:t>
    </dgm:pt>
    <dgm:pt modelId="{89F49693-4D66-495E-85DE-6A5C2FFA7E54}" type="sibTrans" cxnId="{CB9AB472-E3F8-4946-9EB7-6826A813AC97}">
      <dgm:prSet/>
      <dgm:spPr/>
      <dgm:t>
        <a:bodyPr/>
        <a:lstStyle/>
        <a:p>
          <a:endParaRPr lang="en-US"/>
        </a:p>
      </dgm:t>
    </dgm:pt>
    <dgm:pt modelId="{C1B75D3E-CE20-42E2-A999-51753505956F}">
      <dgm:prSet/>
      <dgm:spPr/>
      <dgm:t>
        <a:bodyPr/>
        <a:lstStyle/>
        <a:p>
          <a:r>
            <a:rPr lang="en-GB" dirty="0"/>
            <a:t>Induction - 5 days and 2 days shadowing –</a:t>
          </a:r>
        </a:p>
        <a:p>
          <a:r>
            <a:rPr lang="en-GB" dirty="0"/>
            <a:t>All 7 days paid</a:t>
          </a:r>
          <a:endParaRPr lang="en-US" dirty="0"/>
        </a:p>
      </dgm:t>
    </dgm:pt>
    <dgm:pt modelId="{0111C953-2310-4515-ACF4-4229A3D2A951}" type="parTrans" cxnId="{435044FF-7B4C-4BDB-BEE1-28491739CB2F}">
      <dgm:prSet/>
      <dgm:spPr/>
      <dgm:t>
        <a:bodyPr/>
        <a:lstStyle/>
        <a:p>
          <a:endParaRPr lang="en-US"/>
        </a:p>
      </dgm:t>
    </dgm:pt>
    <dgm:pt modelId="{D22DCA6B-CE53-4F64-9BAC-B785D61C41F7}" type="sibTrans" cxnId="{435044FF-7B4C-4BDB-BEE1-28491739CB2F}">
      <dgm:prSet/>
      <dgm:spPr/>
      <dgm:t>
        <a:bodyPr/>
        <a:lstStyle/>
        <a:p>
          <a:endParaRPr lang="en-US"/>
        </a:p>
      </dgm:t>
    </dgm:pt>
    <dgm:pt modelId="{DEC8B924-8612-4BE1-9576-2F08DAF1CAB4}">
      <dgm:prSet/>
      <dgm:spPr/>
      <dgm:t>
        <a:bodyPr/>
        <a:lstStyle/>
        <a:p>
          <a:r>
            <a:rPr lang="en-GB" dirty="0"/>
            <a:t>SIMLEY Health - one whole day simulation</a:t>
          </a:r>
          <a:endParaRPr lang="en-US" dirty="0"/>
        </a:p>
      </dgm:t>
    </dgm:pt>
    <dgm:pt modelId="{3B91B434-E7AF-4FC5-B8DC-9E97FF4F1AA5}" type="parTrans" cxnId="{C8C06AA5-A661-4A17-B26E-D2A9FD83C21E}">
      <dgm:prSet/>
      <dgm:spPr/>
      <dgm:t>
        <a:bodyPr/>
        <a:lstStyle/>
        <a:p>
          <a:endParaRPr lang="en-US"/>
        </a:p>
      </dgm:t>
    </dgm:pt>
    <dgm:pt modelId="{8B61AD4E-20ED-4BF7-B1C7-51257ED4976F}" type="sibTrans" cxnId="{C8C06AA5-A661-4A17-B26E-D2A9FD83C21E}">
      <dgm:prSet/>
      <dgm:spPr/>
      <dgm:t>
        <a:bodyPr/>
        <a:lstStyle/>
        <a:p>
          <a:endParaRPr lang="en-US"/>
        </a:p>
      </dgm:t>
    </dgm:pt>
    <dgm:pt modelId="{C9EB8DA8-25A8-4221-BA2D-B3BE403894F1}">
      <dgm:prSet/>
      <dgm:spPr/>
      <dgm:t>
        <a:bodyPr/>
        <a:lstStyle/>
        <a:p>
          <a:r>
            <a:rPr lang="en-GB"/>
            <a:t>Robust Scheduled Teaching Programme</a:t>
          </a:r>
          <a:endParaRPr lang="en-US"/>
        </a:p>
      </dgm:t>
    </dgm:pt>
    <dgm:pt modelId="{8470F696-705C-446D-B16A-B7B3C89256BB}" type="parTrans" cxnId="{D9315E0A-5D98-4B9A-9C79-3C5123D2FC20}">
      <dgm:prSet/>
      <dgm:spPr/>
      <dgm:t>
        <a:bodyPr/>
        <a:lstStyle/>
        <a:p>
          <a:endParaRPr lang="en-US"/>
        </a:p>
      </dgm:t>
    </dgm:pt>
    <dgm:pt modelId="{070C6F25-E8FA-4C9C-89BB-B618A5DB8C8C}" type="sibTrans" cxnId="{D9315E0A-5D98-4B9A-9C79-3C5123D2FC20}">
      <dgm:prSet/>
      <dgm:spPr/>
      <dgm:t>
        <a:bodyPr/>
        <a:lstStyle/>
        <a:p>
          <a:endParaRPr lang="en-US"/>
        </a:p>
      </dgm:t>
    </dgm:pt>
    <dgm:pt modelId="{D8FBE1F1-1EC3-4CCF-A338-F98FF91E8966}">
      <dgm:prSet/>
      <dgm:spPr/>
      <dgm:t>
        <a:bodyPr/>
        <a:lstStyle/>
        <a:p>
          <a:r>
            <a:rPr lang="en-GB" dirty="0"/>
            <a:t>SIMBA - High fidelity manikins</a:t>
          </a:r>
          <a:endParaRPr lang="en-US" dirty="0"/>
        </a:p>
      </dgm:t>
    </dgm:pt>
    <dgm:pt modelId="{BF54F3C9-274E-452B-B5D0-E66D29C349ED}" type="parTrans" cxnId="{B238D337-8D98-4A45-8271-DBB6791E5D4D}">
      <dgm:prSet/>
      <dgm:spPr/>
      <dgm:t>
        <a:bodyPr/>
        <a:lstStyle/>
        <a:p>
          <a:endParaRPr lang="en-US"/>
        </a:p>
      </dgm:t>
    </dgm:pt>
    <dgm:pt modelId="{3007BB63-4FC6-4FCB-B2BB-78861F92173D}" type="sibTrans" cxnId="{B238D337-8D98-4A45-8271-DBB6791E5D4D}">
      <dgm:prSet/>
      <dgm:spPr/>
      <dgm:t>
        <a:bodyPr/>
        <a:lstStyle/>
        <a:p>
          <a:endParaRPr lang="en-US"/>
        </a:p>
      </dgm:t>
    </dgm:pt>
    <dgm:pt modelId="{29801982-EDB5-4388-BD6F-C183C82910AA}" type="pres">
      <dgm:prSet presAssocID="{37887F1F-D433-41AB-BF0F-6432DA3B48F7}" presName="vert0" presStyleCnt="0">
        <dgm:presLayoutVars>
          <dgm:dir/>
          <dgm:animOne val="branch"/>
          <dgm:animLvl val="lvl"/>
        </dgm:presLayoutVars>
      </dgm:prSet>
      <dgm:spPr/>
    </dgm:pt>
    <dgm:pt modelId="{9A128247-F9A5-4512-AE3F-77C49AE148E0}" type="pres">
      <dgm:prSet presAssocID="{CE1F271B-60BF-4592-96DA-D421CEBD65DD}" presName="thickLine" presStyleLbl="alignNode1" presStyleIdx="0" presStyleCnt="6"/>
      <dgm:spPr/>
    </dgm:pt>
    <dgm:pt modelId="{569B7461-345A-404B-928F-39860219B9FA}" type="pres">
      <dgm:prSet presAssocID="{CE1F271B-60BF-4592-96DA-D421CEBD65DD}" presName="horz1" presStyleCnt="0"/>
      <dgm:spPr/>
    </dgm:pt>
    <dgm:pt modelId="{4B16ED56-CFD8-427B-8EF8-D01FEE3550C4}" type="pres">
      <dgm:prSet presAssocID="{CE1F271B-60BF-4592-96DA-D421CEBD65DD}" presName="tx1" presStyleLbl="revTx" presStyleIdx="0" presStyleCnt="6"/>
      <dgm:spPr/>
    </dgm:pt>
    <dgm:pt modelId="{BB7A320B-7A98-4FE4-82AA-18D666695763}" type="pres">
      <dgm:prSet presAssocID="{CE1F271B-60BF-4592-96DA-D421CEBD65DD}" presName="vert1" presStyleCnt="0"/>
      <dgm:spPr/>
    </dgm:pt>
    <dgm:pt modelId="{67079865-1052-4085-AFCD-1D06372BF30B}" type="pres">
      <dgm:prSet presAssocID="{CDD523F7-0114-436F-84E6-2B206A0E963F}" presName="thickLine" presStyleLbl="alignNode1" presStyleIdx="1" presStyleCnt="6"/>
      <dgm:spPr/>
    </dgm:pt>
    <dgm:pt modelId="{1407E5CE-89CC-467D-8356-CEA55C4A2CA1}" type="pres">
      <dgm:prSet presAssocID="{CDD523F7-0114-436F-84E6-2B206A0E963F}" presName="horz1" presStyleCnt="0"/>
      <dgm:spPr/>
    </dgm:pt>
    <dgm:pt modelId="{11F069EB-4A1F-43FA-B95F-7BA040402B35}" type="pres">
      <dgm:prSet presAssocID="{CDD523F7-0114-436F-84E6-2B206A0E963F}" presName="tx1" presStyleLbl="revTx" presStyleIdx="1" presStyleCnt="6"/>
      <dgm:spPr/>
    </dgm:pt>
    <dgm:pt modelId="{90E8CE8E-06ED-44EB-80D8-FAB7D4822A23}" type="pres">
      <dgm:prSet presAssocID="{CDD523F7-0114-436F-84E6-2B206A0E963F}" presName="vert1" presStyleCnt="0"/>
      <dgm:spPr/>
    </dgm:pt>
    <dgm:pt modelId="{0F9B15D9-A431-4550-82E8-139BE044D5A7}" type="pres">
      <dgm:prSet presAssocID="{C1B75D3E-CE20-42E2-A999-51753505956F}" presName="thickLine" presStyleLbl="alignNode1" presStyleIdx="2" presStyleCnt="6"/>
      <dgm:spPr/>
    </dgm:pt>
    <dgm:pt modelId="{D16184B5-FA9B-4B73-A283-475B1489FB32}" type="pres">
      <dgm:prSet presAssocID="{C1B75D3E-CE20-42E2-A999-51753505956F}" presName="horz1" presStyleCnt="0"/>
      <dgm:spPr/>
    </dgm:pt>
    <dgm:pt modelId="{F67A789B-345C-45CD-B618-C151F39D8B81}" type="pres">
      <dgm:prSet presAssocID="{C1B75D3E-CE20-42E2-A999-51753505956F}" presName="tx1" presStyleLbl="revTx" presStyleIdx="2" presStyleCnt="6"/>
      <dgm:spPr/>
    </dgm:pt>
    <dgm:pt modelId="{3338B91A-361E-45FF-85B4-6BA58FF795E1}" type="pres">
      <dgm:prSet presAssocID="{C1B75D3E-CE20-42E2-A999-51753505956F}" presName="vert1" presStyleCnt="0"/>
      <dgm:spPr/>
    </dgm:pt>
    <dgm:pt modelId="{7B69B14F-DFEE-4A0B-8987-11AE5D04FD4B}" type="pres">
      <dgm:prSet presAssocID="{DEC8B924-8612-4BE1-9576-2F08DAF1CAB4}" presName="thickLine" presStyleLbl="alignNode1" presStyleIdx="3" presStyleCnt="6"/>
      <dgm:spPr/>
    </dgm:pt>
    <dgm:pt modelId="{566890EC-9447-4D9B-A8F5-C95A2817BE18}" type="pres">
      <dgm:prSet presAssocID="{DEC8B924-8612-4BE1-9576-2F08DAF1CAB4}" presName="horz1" presStyleCnt="0"/>
      <dgm:spPr/>
    </dgm:pt>
    <dgm:pt modelId="{BE5CD41B-06B5-423D-B900-F7C585902799}" type="pres">
      <dgm:prSet presAssocID="{DEC8B924-8612-4BE1-9576-2F08DAF1CAB4}" presName="tx1" presStyleLbl="revTx" presStyleIdx="3" presStyleCnt="6"/>
      <dgm:spPr/>
    </dgm:pt>
    <dgm:pt modelId="{1A871589-C615-4D25-BF0A-3F1D0CB5D185}" type="pres">
      <dgm:prSet presAssocID="{DEC8B924-8612-4BE1-9576-2F08DAF1CAB4}" presName="vert1" presStyleCnt="0"/>
      <dgm:spPr/>
    </dgm:pt>
    <dgm:pt modelId="{AE26B853-3A24-4834-958F-448BE75B61EA}" type="pres">
      <dgm:prSet presAssocID="{C9EB8DA8-25A8-4221-BA2D-B3BE403894F1}" presName="thickLine" presStyleLbl="alignNode1" presStyleIdx="4" presStyleCnt="6"/>
      <dgm:spPr/>
    </dgm:pt>
    <dgm:pt modelId="{C238CA18-1053-4BBE-8287-CD7F81E2122E}" type="pres">
      <dgm:prSet presAssocID="{C9EB8DA8-25A8-4221-BA2D-B3BE403894F1}" presName="horz1" presStyleCnt="0"/>
      <dgm:spPr/>
    </dgm:pt>
    <dgm:pt modelId="{64CF9833-43FA-4FF4-A136-3EA635958681}" type="pres">
      <dgm:prSet presAssocID="{C9EB8DA8-25A8-4221-BA2D-B3BE403894F1}" presName="tx1" presStyleLbl="revTx" presStyleIdx="4" presStyleCnt="6"/>
      <dgm:spPr/>
    </dgm:pt>
    <dgm:pt modelId="{D9AC2F28-4CFC-4D9F-A372-A14A6CF69FD9}" type="pres">
      <dgm:prSet presAssocID="{C9EB8DA8-25A8-4221-BA2D-B3BE403894F1}" presName="vert1" presStyleCnt="0"/>
      <dgm:spPr/>
    </dgm:pt>
    <dgm:pt modelId="{545B4C5B-ACAD-45C3-8947-2B55F8C4BDEF}" type="pres">
      <dgm:prSet presAssocID="{D8FBE1F1-1EC3-4CCF-A338-F98FF91E8966}" presName="thickLine" presStyleLbl="alignNode1" presStyleIdx="5" presStyleCnt="6"/>
      <dgm:spPr/>
    </dgm:pt>
    <dgm:pt modelId="{C4BB3F2B-21C1-4C81-BB00-39E528AF75FD}" type="pres">
      <dgm:prSet presAssocID="{D8FBE1F1-1EC3-4CCF-A338-F98FF91E8966}" presName="horz1" presStyleCnt="0"/>
      <dgm:spPr/>
    </dgm:pt>
    <dgm:pt modelId="{61060C32-BA3C-4490-A194-2EB95D41631B}" type="pres">
      <dgm:prSet presAssocID="{D8FBE1F1-1EC3-4CCF-A338-F98FF91E8966}" presName="tx1" presStyleLbl="revTx" presStyleIdx="5" presStyleCnt="6"/>
      <dgm:spPr/>
    </dgm:pt>
    <dgm:pt modelId="{7B18281A-7317-4427-884F-F7BA01038DD9}" type="pres">
      <dgm:prSet presAssocID="{D8FBE1F1-1EC3-4CCF-A338-F98FF91E8966}" presName="vert1" presStyleCnt="0"/>
      <dgm:spPr/>
    </dgm:pt>
  </dgm:ptLst>
  <dgm:cxnLst>
    <dgm:cxn modelId="{B9131400-5137-4246-AA5B-D94549A41530}" type="presOf" srcId="{CDD523F7-0114-436F-84E6-2B206A0E963F}" destId="{11F069EB-4A1F-43FA-B95F-7BA040402B35}" srcOrd="0" destOrd="0" presId="urn:microsoft.com/office/officeart/2008/layout/LinedList"/>
    <dgm:cxn modelId="{D9315E0A-5D98-4B9A-9C79-3C5123D2FC20}" srcId="{37887F1F-D433-41AB-BF0F-6432DA3B48F7}" destId="{C9EB8DA8-25A8-4221-BA2D-B3BE403894F1}" srcOrd="4" destOrd="0" parTransId="{8470F696-705C-446D-B16A-B7B3C89256BB}" sibTransId="{070C6F25-E8FA-4C9C-89BB-B618A5DB8C8C}"/>
    <dgm:cxn modelId="{F7201C1C-2A61-488A-B2C9-4753C1A19EBB}" type="presOf" srcId="{C1B75D3E-CE20-42E2-A999-51753505956F}" destId="{F67A789B-345C-45CD-B618-C151F39D8B81}" srcOrd="0" destOrd="0" presId="urn:microsoft.com/office/officeart/2008/layout/LinedList"/>
    <dgm:cxn modelId="{B9A6D725-EB60-441D-8D04-77D38ACCCAD9}" type="presOf" srcId="{D8FBE1F1-1EC3-4CCF-A338-F98FF91E8966}" destId="{61060C32-BA3C-4490-A194-2EB95D41631B}" srcOrd="0" destOrd="0" presId="urn:microsoft.com/office/officeart/2008/layout/LinedList"/>
    <dgm:cxn modelId="{B238D337-8D98-4A45-8271-DBB6791E5D4D}" srcId="{37887F1F-D433-41AB-BF0F-6432DA3B48F7}" destId="{D8FBE1F1-1EC3-4CCF-A338-F98FF91E8966}" srcOrd="5" destOrd="0" parTransId="{BF54F3C9-274E-452B-B5D0-E66D29C349ED}" sibTransId="{3007BB63-4FC6-4FCB-B2BB-78861F92173D}"/>
    <dgm:cxn modelId="{3806B664-1553-4305-BB63-9A06E67A227F}" type="presOf" srcId="{DEC8B924-8612-4BE1-9576-2F08DAF1CAB4}" destId="{BE5CD41B-06B5-423D-B900-F7C585902799}" srcOrd="0" destOrd="0" presId="urn:microsoft.com/office/officeart/2008/layout/LinedList"/>
    <dgm:cxn modelId="{CB9AB472-E3F8-4946-9EB7-6826A813AC97}" srcId="{37887F1F-D433-41AB-BF0F-6432DA3B48F7}" destId="{CDD523F7-0114-436F-84E6-2B206A0E963F}" srcOrd="1" destOrd="0" parTransId="{30DFF2EF-AFA6-43E8-B084-85D6CD2313DF}" sibTransId="{89F49693-4D66-495E-85DE-6A5C2FFA7E54}"/>
    <dgm:cxn modelId="{F514DE7E-D2DA-4D06-8CE5-CC0A72A7DD66}" type="presOf" srcId="{CE1F271B-60BF-4592-96DA-D421CEBD65DD}" destId="{4B16ED56-CFD8-427B-8EF8-D01FEE3550C4}" srcOrd="0" destOrd="0" presId="urn:microsoft.com/office/officeart/2008/layout/LinedList"/>
    <dgm:cxn modelId="{C8C06AA5-A661-4A17-B26E-D2A9FD83C21E}" srcId="{37887F1F-D433-41AB-BF0F-6432DA3B48F7}" destId="{DEC8B924-8612-4BE1-9576-2F08DAF1CAB4}" srcOrd="3" destOrd="0" parTransId="{3B91B434-E7AF-4FC5-B8DC-9E97FF4F1AA5}" sibTransId="{8B61AD4E-20ED-4BF7-B1C7-51257ED4976F}"/>
    <dgm:cxn modelId="{364398B9-1789-4BB2-A0B2-F2319BA08FD9}" srcId="{37887F1F-D433-41AB-BF0F-6432DA3B48F7}" destId="{CE1F271B-60BF-4592-96DA-D421CEBD65DD}" srcOrd="0" destOrd="0" parTransId="{C8ED4426-AFF4-45A2-AF59-A1383D226584}" sibTransId="{3537BFB2-F886-4F37-86F2-C7DA34ED545F}"/>
    <dgm:cxn modelId="{834786C0-047C-4AF6-A2AF-9C3B97EB7B6B}" type="presOf" srcId="{C9EB8DA8-25A8-4221-BA2D-B3BE403894F1}" destId="{64CF9833-43FA-4FF4-A136-3EA635958681}" srcOrd="0" destOrd="0" presId="urn:microsoft.com/office/officeart/2008/layout/LinedList"/>
    <dgm:cxn modelId="{E17B75F6-F2A0-409B-8B8F-0157D820F2FB}" type="presOf" srcId="{37887F1F-D433-41AB-BF0F-6432DA3B48F7}" destId="{29801982-EDB5-4388-BD6F-C183C82910AA}" srcOrd="0" destOrd="0" presId="urn:microsoft.com/office/officeart/2008/layout/LinedList"/>
    <dgm:cxn modelId="{435044FF-7B4C-4BDB-BEE1-28491739CB2F}" srcId="{37887F1F-D433-41AB-BF0F-6432DA3B48F7}" destId="{C1B75D3E-CE20-42E2-A999-51753505956F}" srcOrd="2" destOrd="0" parTransId="{0111C953-2310-4515-ACF4-4229A3D2A951}" sibTransId="{D22DCA6B-CE53-4F64-9BAC-B785D61C41F7}"/>
    <dgm:cxn modelId="{5542E52F-CC3B-4E64-935F-FA055A694734}" type="presParOf" srcId="{29801982-EDB5-4388-BD6F-C183C82910AA}" destId="{9A128247-F9A5-4512-AE3F-77C49AE148E0}" srcOrd="0" destOrd="0" presId="urn:microsoft.com/office/officeart/2008/layout/LinedList"/>
    <dgm:cxn modelId="{67D97030-97AC-4D5F-8FF1-E44582ABE165}" type="presParOf" srcId="{29801982-EDB5-4388-BD6F-C183C82910AA}" destId="{569B7461-345A-404B-928F-39860219B9FA}" srcOrd="1" destOrd="0" presId="urn:microsoft.com/office/officeart/2008/layout/LinedList"/>
    <dgm:cxn modelId="{E8DE6ED1-5F74-41C1-946E-DFBC75F7EB7D}" type="presParOf" srcId="{569B7461-345A-404B-928F-39860219B9FA}" destId="{4B16ED56-CFD8-427B-8EF8-D01FEE3550C4}" srcOrd="0" destOrd="0" presId="urn:microsoft.com/office/officeart/2008/layout/LinedList"/>
    <dgm:cxn modelId="{1611BD40-8A72-49BA-9C19-4D1D6189BEEB}" type="presParOf" srcId="{569B7461-345A-404B-928F-39860219B9FA}" destId="{BB7A320B-7A98-4FE4-82AA-18D666695763}" srcOrd="1" destOrd="0" presId="urn:microsoft.com/office/officeart/2008/layout/LinedList"/>
    <dgm:cxn modelId="{F73F4430-8ED1-4893-96D2-E88834FE837D}" type="presParOf" srcId="{29801982-EDB5-4388-BD6F-C183C82910AA}" destId="{67079865-1052-4085-AFCD-1D06372BF30B}" srcOrd="2" destOrd="0" presId="urn:microsoft.com/office/officeart/2008/layout/LinedList"/>
    <dgm:cxn modelId="{AD4220D1-122F-4F19-85DC-0CD896ECB286}" type="presParOf" srcId="{29801982-EDB5-4388-BD6F-C183C82910AA}" destId="{1407E5CE-89CC-467D-8356-CEA55C4A2CA1}" srcOrd="3" destOrd="0" presId="urn:microsoft.com/office/officeart/2008/layout/LinedList"/>
    <dgm:cxn modelId="{DC0DA8EE-7EEE-412F-AD07-E1FEF83C4E9A}" type="presParOf" srcId="{1407E5CE-89CC-467D-8356-CEA55C4A2CA1}" destId="{11F069EB-4A1F-43FA-B95F-7BA040402B35}" srcOrd="0" destOrd="0" presId="urn:microsoft.com/office/officeart/2008/layout/LinedList"/>
    <dgm:cxn modelId="{DB3696E2-131C-4E1F-A86D-5164B2ACB1D6}" type="presParOf" srcId="{1407E5CE-89CC-467D-8356-CEA55C4A2CA1}" destId="{90E8CE8E-06ED-44EB-80D8-FAB7D4822A23}" srcOrd="1" destOrd="0" presId="urn:microsoft.com/office/officeart/2008/layout/LinedList"/>
    <dgm:cxn modelId="{6BB69927-CA18-4A23-A4F0-C0B59C954B3F}" type="presParOf" srcId="{29801982-EDB5-4388-BD6F-C183C82910AA}" destId="{0F9B15D9-A431-4550-82E8-139BE044D5A7}" srcOrd="4" destOrd="0" presId="urn:microsoft.com/office/officeart/2008/layout/LinedList"/>
    <dgm:cxn modelId="{C54EA588-503E-45D0-939B-A019622B2F1C}" type="presParOf" srcId="{29801982-EDB5-4388-BD6F-C183C82910AA}" destId="{D16184B5-FA9B-4B73-A283-475B1489FB32}" srcOrd="5" destOrd="0" presId="urn:microsoft.com/office/officeart/2008/layout/LinedList"/>
    <dgm:cxn modelId="{B2B8EBD8-EB93-487A-98C5-7FBA98504117}" type="presParOf" srcId="{D16184B5-FA9B-4B73-A283-475B1489FB32}" destId="{F67A789B-345C-45CD-B618-C151F39D8B81}" srcOrd="0" destOrd="0" presId="urn:microsoft.com/office/officeart/2008/layout/LinedList"/>
    <dgm:cxn modelId="{42BB339E-1CB6-4FDC-8728-9908B27ECA78}" type="presParOf" srcId="{D16184B5-FA9B-4B73-A283-475B1489FB32}" destId="{3338B91A-361E-45FF-85B4-6BA58FF795E1}" srcOrd="1" destOrd="0" presId="urn:microsoft.com/office/officeart/2008/layout/LinedList"/>
    <dgm:cxn modelId="{182C434A-703A-4710-A66A-EF07429A67C5}" type="presParOf" srcId="{29801982-EDB5-4388-BD6F-C183C82910AA}" destId="{7B69B14F-DFEE-4A0B-8987-11AE5D04FD4B}" srcOrd="6" destOrd="0" presId="urn:microsoft.com/office/officeart/2008/layout/LinedList"/>
    <dgm:cxn modelId="{64C00F1E-C954-4F0A-8B6C-ECC1EDD10BE5}" type="presParOf" srcId="{29801982-EDB5-4388-BD6F-C183C82910AA}" destId="{566890EC-9447-4D9B-A8F5-C95A2817BE18}" srcOrd="7" destOrd="0" presId="urn:microsoft.com/office/officeart/2008/layout/LinedList"/>
    <dgm:cxn modelId="{A2866D2E-A322-4284-9C03-45A14B49F204}" type="presParOf" srcId="{566890EC-9447-4D9B-A8F5-C95A2817BE18}" destId="{BE5CD41B-06B5-423D-B900-F7C585902799}" srcOrd="0" destOrd="0" presId="urn:microsoft.com/office/officeart/2008/layout/LinedList"/>
    <dgm:cxn modelId="{AEF3067E-D823-4979-B76C-BF98D7E3CC43}" type="presParOf" srcId="{566890EC-9447-4D9B-A8F5-C95A2817BE18}" destId="{1A871589-C615-4D25-BF0A-3F1D0CB5D185}" srcOrd="1" destOrd="0" presId="urn:microsoft.com/office/officeart/2008/layout/LinedList"/>
    <dgm:cxn modelId="{586EB658-2B8F-4DDD-8191-9F0FBA679717}" type="presParOf" srcId="{29801982-EDB5-4388-BD6F-C183C82910AA}" destId="{AE26B853-3A24-4834-958F-448BE75B61EA}" srcOrd="8" destOrd="0" presId="urn:microsoft.com/office/officeart/2008/layout/LinedList"/>
    <dgm:cxn modelId="{AF7F3761-03FB-4FCE-B253-BD752D082C50}" type="presParOf" srcId="{29801982-EDB5-4388-BD6F-C183C82910AA}" destId="{C238CA18-1053-4BBE-8287-CD7F81E2122E}" srcOrd="9" destOrd="0" presId="urn:microsoft.com/office/officeart/2008/layout/LinedList"/>
    <dgm:cxn modelId="{45C1F07B-C2C3-4C1C-B468-92D7783C0B71}" type="presParOf" srcId="{C238CA18-1053-4BBE-8287-CD7F81E2122E}" destId="{64CF9833-43FA-4FF4-A136-3EA635958681}" srcOrd="0" destOrd="0" presId="urn:microsoft.com/office/officeart/2008/layout/LinedList"/>
    <dgm:cxn modelId="{981CE04A-7DFA-4C64-92DE-0D7FC02191A8}" type="presParOf" srcId="{C238CA18-1053-4BBE-8287-CD7F81E2122E}" destId="{D9AC2F28-4CFC-4D9F-A372-A14A6CF69FD9}" srcOrd="1" destOrd="0" presId="urn:microsoft.com/office/officeart/2008/layout/LinedList"/>
    <dgm:cxn modelId="{DFF8E039-1A68-40B7-A50D-CF920637E8F3}" type="presParOf" srcId="{29801982-EDB5-4388-BD6F-C183C82910AA}" destId="{545B4C5B-ACAD-45C3-8947-2B55F8C4BDEF}" srcOrd="10" destOrd="0" presId="urn:microsoft.com/office/officeart/2008/layout/LinedList"/>
    <dgm:cxn modelId="{A93BDD52-AFEC-4E05-BCD6-1F31282E0358}" type="presParOf" srcId="{29801982-EDB5-4388-BD6F-C183C82910AA}" destId="{C4BB3F2B-21C1-4C81-BB00-39E528AF75FD}" srcOrd="11" destOrd="0" presId="urn:microsoft.com/office/officeart/2008/layout/LinedList"/>
    <dgm:cxn modelId="{4244B713-994C-422F-A292-5C41FF0AF619}" type="presParOf" srcId="{C4BB3F2B-21C1-4C81-BB00-39E528AF75FD}" destId="{61060C32-BA3C-4490-A194-2EB95D41631B}" srcOrd="0" destOrd="0" presId="urn:microsoft.com/office/officeart/2008/layout/LinedList"/>
    <dgm:cxn modelId="{730B3E90-0269-4257-BB4C-9ED758F558C7}" type="presParOf" srcId="{C4BB3F2B-21C1-4C81-BB00-39E528AF75FD}" destId="{7B18281A-7317-4427-884F-F7BA01038DD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C5D7D5-4DF4-45BA-AB7F-DF2A3731D3CE}"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23B8DF66-B1F5-497A-AC53-D9DD247470DD}">
      <dgm:prSet/>
      <dgm:spPr/>
      <dgm:t>
        <a:bodyPr/>
        <a:lstStyle/>
        <a:p>
          <a:r>
            <a:rPr lang="en-GB" dirty="0"/>
            <a:t>EPIC - Electronic Patient Record</a:t>
          </a:r>
          <a:endParaRPr lang="en-US" dirty="0"/>
        </a:p>
      </dgm:t>
    </dgm:pt>
    <dgm:pt modelId="{80A5B926-D92F-4976-9AA7-236BE5AFABD9}" type="parTrans" cxnId="{696BE558-4918-4F74-B0FB-D4E0F8A80E08}">
      <dgm:prSet/>
      <dgm:spPr/>
      <dgm:t>
        <a:bodyPr/>
        <a:lstStyle/>
        <a:p>
          <a:endParaRPr lang="en-US"/>
        </a:p>
      </dgm:t>
    </dgm:pt>
    <dgm:pt modelId="{9FB608D9-BF55-4E49-A51C-1E8EBFF44A86}" type="sibTrans" cxnId="{696BE558-4918-4F74-B0FB-D4E0F8A80E08}">
      <dgm:prSet/>
      <dgm:spPr/>
      <dgm:t>
        <a:bodyPr/>
        <a:lstStyle/>
        <a:p>
          <a:endParaRPr lang="en-US"/>
        </a:p>
      </dgm:t>
    </dgm:pt>
    <dgm:pt modelId="{1E19FDEB-7341-477A-8E8E-62373D1C5964}">
      <dgm:prSet/>
      <dgm:spPr/>
      <dgm:t>
        <a:bodyPr/>
        <a:lstStyle/>
        <a:p>
          <a:r>
            <a:rPr lang="en-GB" dirty="0"/>
            <a:t>Prescribing Safety Group – Starting </a:t>
          </a:r>
          <a:r>
            <a:rPr lang="en-GB"/>
            <a:t>in August</a:t>
          </a:r>
          <a:endParaRPr lang="en-US" dirty="0"/>
        </a:p>
      </dgm:t>
    </dgm:pt>
    <dgm:pt modelId="{2EAC3780-2EB6-4E05-81B7-4D5B9D51E56F}" type="parTrans" cxnId="{7BC120B6-FB89-4101-9E90-7CAFA1C636C6}">
      <dgm:prSet/>
      <dgm:spPr/>
      <dgm:t>
        <a:bodyPr/>
        <a:lstStyle/>
        <a:p>
          <a:endParaRPr lang="en-US"/>
        </a:p>
      </dgm:t>
    </dgm:pt>
    <dgm:pt modelId="{A43942BE-E4D7-4115-BE10-C3EE9E485C10}" type="sibTrans" cxnId="{7BC120B6-FB89-4101-9E90-7CAFA1C636C6}">
      <dgm:prSet/>
      <dgm:spPr/>
      <dgm:t>
        <a:bodyPr/>
        <a:lstStyle/>
        <a:p>
          <a:endParaRPr lang="en-US"/>
        </a:p>
      </dgm:t>
    </dgm:pt>
    <dgm:pt modelId="{D33F7AA5-50FD-4072-A847-C9AFD2959295}">
      <dgm:prSet/>
      <dgm:spPr/>
      <dgm:t>
        <a:bodyPr/>
        <a:lstStyle/>
        <a:p>
          <a:r>
            <a:rPr lang="en-GB"/>
            <a:t>Buddy up with Medical Students-Opportunity for teaching and Supervision</a:t>
          </a:r>
          <a:endParaRPr lang="en-US"/>
        </a:p>
      </dgm:t>
    </dgm:pt>
    <dgm:pt modelId="{BD5620EA-DE4D-4B4C-B1CD-0547C4578000}" type="parTrans" cxnId="{4CB2D839-4D86-4F71-8D54-2399AA2C81BF}">
      <dgm:prSet/>
      <dgm:spPr/>
      <dgm:t>
        <a:bodyPr/>
        <a:lstStyle/>
        <a:p>
          <a:endParaRPr lang="en-US"/>
        </a:p>
      </dgm:t>
    </dgm:pt>
    <dgm:pt modelId="{C9C68A45-C47B-4E05-8BE1-AE2D08F7D5F1}" type="sibTrans" cxnId="{4CB2D839-4D86-4F71-8D54-2399AA2C81BF}">
      <dgm:prSet/>
      <dgm:spPr/>
      <dgm:t>
        <a:bodyPr/>
        <a:lstStyle/>
        <a:p>
          <a:endParaRPr lang="en-US"/>
        </a:p>
      </dgm:t>
    </dgm:pt>
    <dgm:pt modelId="{4EBE79BA-16F0-4B6F-956B-CBD74E48C248}">
      <dgm:prSet/>
      <dgm:spPr/>
      <dgm:t>
        <a:bodyPr/>
        <a:lstStyle/>
        <a:p>
          <a:r>
            <a:rPr lang="en-GB"/>
            <a:t>Validation Day</a:t>
          </a:r>
          <a:endParaRPr lang="en-US"/>
        </a:p>
      </dgm:t>
    </dgm:pt>
    <dgm:pt modelId="{D479C702-CC52-4BB1-AC64-CBFA29CAAE20}" type="parTrans" cxnId="{109FDAA2-62D0-40F0-96D7-7A19DC7A2BBC}">
      <dgm:prSet/>
      <dgm:spPr/>
      <dgm:t>
        <a:bodyPr/>
        <a:lstStyle/>
        <a:p>
          <a:endParaRPr lang="en-US"/>
        </a:p>
      </dgm:t>
    </dgm:pt>
    <dgm:pt modelId="{D821F65F-ACF3-4975-AA51-BFCD09FA7D75}" type="sibTrans" cxnId="{109FDAA2-62D0-40F0-96D7-7A19DC7A2BBC}">
      <dgm:prSet/>
      <dgm:spPr/>
      <dgm:t>
        <a:bodyPr/>
        <a:lstStyle/>
        <a:p>
          <a:endParaRPr lang="en-US"/>
        </a:p>
      </dgm:t>
    </dgm:pt>
    <dgm:pt modelId="{EECD55EE-B00F-449B-8ABF-B7DC11AC3F21}">
      <dgm:prSet/>
      <dgm:spPr/>
      <dgm:t>
        <a:bodyPr/>
        <a:lstStyle/>
        <a:p>
          <a:r>
            <a:rPr lang="en-GB" dirty="0"/>
            <a:t>Start day - Ready to Go</a:t>
          </a:r>
          <a:endParaRPr lang="en-US" dirty="0"/>
        </a:p>
      </dgm:t>
    </dgm:pt>
    <dgm:pt modelId="{70951BB7-5463-40C1-9909-F8CFF9B9868D}" type="parTrans" cxnId="{C7989A85-F514-4059-A970-160D093C18A2}">
      <dgm:prSet/>
      <dgm:spPr/>
      <dgm:t>
        <a:bodyPr/>
        <a:lstStyle/>
        <a:p>
          <a:endParaRPr lang="en-US"/>
        </a:p>
      </dgm:t>
    </dgm:pt>
    <dgm:pt modelId="{399017D2-26AA-4997-A516-DE9F81EAEA8C}" type="sibTrans" cxnId="{C7989A85-F514-4059-A970-160D093C18A2}">
      <dgm:prSet/>
      <dgm:spPr/>
      <dgm:t>
        <a:bodyPr/>
        <a:lstStyle/>
        <a:p>
          <a:endParaRPr lang="en-US"/>
        </a:p>
      </dgm:t>
    </dgm:pt>
    <dgm:pt modelId="{413B4173-D419-48BD-8C97-7A2BF7A3B017}" type="pres">
      <dgm:prSet presAssocID="{58C5D7D5-4DF4-45BA-AB7F-DF2A3731D3CE}" presName="vert0" presStyleCnt="0">
        <dgm:presLayoutVars>
          <dgm:dir/>
          <dgm:animOne val="branch"/>
          <dgm:animLvl val="lvl"/>
        </dgm:presLayoutVars>
      </dgm:prSet>
      <dgm:spPr/>
    </dgm:pt>
    <dgm:pt modelId="{F9414123-8795-4043-89E2-BF6F3ED638BC}" type="pres">
      <dgm:prSet presAssocID="{23B8DF66-B1F5-497A-AC53-D9DD247470DD}" presName="thickLine" presStyleLbl="alignNode1" presStyleIdx="0" presStyleCnt="5"/>
      <dgm:spPr/>
    </dgm:pt>
    <dgm:pt modelId="{2AAAA207-0AE4-43CF-8C78-47649EAF7E3C}" type="pres">
      <dgm:prSet presAssocID="{23B8DF66-B1F5-497A-AC53-D9DD247470DD}" presName="horz1" presStyleCnt="0"/>
      <dgm:spPr/>
    </dgm:pt>
    <dgm:pt modelId="{EFA68F7D-4611-4466-9017-18FE65946473}" type="pres">
      <dgm:prSet presAssocID="{23B8DF66-B1F5-497A-AC53-D9DD247470DD}" presName="tx1" presStyleLbl="revTx" presStyleIdx="0" presStyleCnt="5"/>
      <dgm:spPr/>
    </dgm:pt>
    <dgm:pt modelId="{B7A34E64-AE6B-4298-8384-D7CEA077AAC4}" type="pres">
      <dgm:prSet presAssocID="{23B8DF66-B1F5-497A-AC53-D9DD247470DD}" presName="vert1" presStyleCnt="0"/>
      <dgm:spPr/>
    </dgm:pt>
    <dgm:pt modelId="{E7C9CB17-2609-4D3B-A759-F9C72837D0EE}" type="pres">
      <dgm:prSet presAssocID="{1E19FDEB-7341-477A-8E8E-62373D1C5964}" presName="thickLine" presStyleLbl="alignNode1" presStyleIdx="1" presStyleCnt="5"/>
      <dgm:spPr/>
    </dgm:pt>
    <dgm:pt modelId="{8518CABC-2D45-4AF3-98EA-E20101EF8A51}" type="pres">
      <dgm:prSet presAssocID="{1E19FDEB-7341-477A-8E8E-62373D1C5964}" presName="horz1" presStyleCnt="0"/>
      <dgm:spPr/>
    </dgm:pt>
    <dgm:pt modelId="{2EAA4B62-0A71-4830-8DF3-54EF1A12DA84}" type="pres">
      <dgm:prSet presAssocID="{1E19FDEB-7341-477A-8E8E-62373D1C5964}" presName="tx1" presStyleLbl="revTx" presStyleIdx="1" presStyleCnt="5"/>
      <dgm:spPr/>
    </dgm:pt>
    <dgm:pt modelId="{93883E50-F624-41A1-9F03-7EFC841DCC5F}" type="pres">
      <dgm:prSet presAssocID="{1E19FDEB-7341-477A-8E8E-62373D1C5964}" presName="vert1" presStyleCnt="0"/>
      <dgm:spPr/>
    </dgm:pt>
    <dgm:pt modelId="{AA5F8B33-D979-4EB1-8472-9E97B98339A6}" type="pres">
      <dgm:prSet presAssocID="{D33F7AA5-50FD-4072-A847-C9AFD2959295}" presName="thickLine" presStyleLbl="alignNode1" presStyleIdx="2" presStyleCnt="5"/>
      <dgm:spPr/>
    </dgm:pt>
    <dgm:pt modelId="{99A9210E-A213-4563-930E-76712914FC4B}" type="pres">
      <dgm:prSet presAssocID="{D33F7AA5-50FD-4072-A847-C9AFD2959295}" presName="horz1" presStyleCnt="0"/>
      <dgm:spPr/>
    </dgm:pt>
    <dgm:pt modelId="{D8052307-1278-498F-A998-4DF2AEBEFA21}" type="pres">
      <dgm:prSet presAssocID="{D33F7AA5-50FD-4072-A847-C9AFD2959295}" presName="tx1" presStyleLbl="revTx" presStyleIdx="2" presStyleCnt="5"/>
      <dgm:spPr/>
    </dgm:pt>
    <dgm:pt modelId="{680DCD71-E586-4436-86FE-2B345A01DB78}" type="pres">
      <dgm:prSet presAssocID="{D33F7AA5-50FD-4072-A847-C9AFD2959295}" presName="vert1" presStyleCnt="0"/>
      <dgm:spPr/>
    </dgm:pt>
    <dgm:pt modelId="{C4189BC8-8AE0-4E1C-8389-C155E87E7E54}" type="pres">
      <dgm:prSet presAssocID="{4EBE79BA-16F0-4B6F-956B-CBD74E48C248}" presName="thickLine" presStyleLbl="alignNode1" presStyleIdx="3" presStyleCnt="5"/>
      <dgm:spPr/>
    </dgm:pt>
    <dgm:pt modelId="{773AF133-96FE-424A-B847-E87D6CD8C51B}" type="pres">
      <dgm:prSet presAssocID="{4EBE79BA-16F0-4B6F-956B-CBD74E48C248}" presName="horz1" presStyleCnt="0"/>
      <dgm:spPr/>
    </dgm:pt>
    <dgm:pt modelId="{E969F828-58B6-458B-99A5-8E87CC5AB9C5}" type="pres">
      <dgm:prSet presAssocID="{4EBE79BA-16F0-4B6F-956B-CBD74E48C248}" presName="tx1" presStyleLbl="revTx" presStyleIdx="3" presStyleCnt="5"/>
      <dgm:spPr/>
    </dgm:pt>
    <dgm:pt modelId="{3473B7DD-E4C7-4B9E-B23A-723097340937}" type="pres">
      <dgm:prSet presAssocID="{4EBE79BA-16F0-4B6F-956B-CBD74E48C248}" presName="vert1" presStyleCnt="0"/>
      <dgm:spPr/>
    </dgm:pt>
    <dgm:pt modelId="{4EDBB7F8-95E5-44C4-A920-36B30102E74E}" type="pres">
      <dgm:prSet presAssocID="{EECD55EE-B00F-449B-8ABF-B7DC11AC3F21}" presName="thickLine" presStyleLbl="alignNode1" presStyleIdx="4" presStyleCnt="5"/>
      <dgm:spPr/>
    </dgm:pt>
    <dgm:pt modelId="{4E309007-AE9F-4703-AFE0-0E4064D05BAC}" type="pres">
      <dgm:prSet presAssocID="{EECD55EE-B00F-449B-8ABF-B7DC11AC3F21}" presName="horz1" presStyleCnt="0"/>
      <dgm:spPr/>
    </dgm:pt>
    <dgm:pt modelId="{C718054E-7413-4F33-9567-144640737010}" type="pres">
      <dgm:prSet presAssocID="{EECD55EE-B00F-449B-8ABF-B7DC11AC3F21}" presName="tx1" presStyleLbl="revTx" presStyleIdx="4" presStyleCnt="5"/>
      <dgm:spPr/>
    </dgm:pt>
    <dgm:pt modelId="{38B88233-C171-4B51-8D0F-C1CFF6A3366B}" type="pres">
      <dgm:prSet presAssocID="{EECD55EE-B00F-449B-8ABF-B7DC11AC3F21}" presName="vert1" presStyleCnt="0"/>
      <dgm:spPr/>
    </dgm:pt>
  </dgm:ptLst>
  <dgm:cxnLst>
    <dgm:cxn modelId="{910C8A07-5101-4F5E-8709-A8AAC734BC64}" type="presOf" srcId="{58C5D7D5-4DF4-45BA-AB7F-DF2A3731D3CE}" destId="{413B4173-D419-48BD-8C97-7A2BF7A3B017}" srcOrd="0" destOrd="0" presId="urn:microsoft.com/office/officeart/2008/layout/LinedList"/>
    <dgm:cxn modelId="{9C348B1B-9250-45CF-8249-691D4EEF55CB}" type="presOf" srcId="{D33F7AA5-50FD-4072-A847-C9AFD2959295}" destId="{D8052307-1278-498F-A998-4DF2AEBEFA21}" srcOrd="0" destOrd="0" presId="urn:microsoft.com/office/officeart/2008/layout/LinedList"/>
    <dgm:cxn modelId="{4CB2D839-4D86-4F71-8D54-2399AA2C81BF}" srcId="{58C5D7D5-4DF4-45BA-AB7F-DF2A3731D3CE}" destId="{D33F7AA5-50FD-4072-A847-C9AFD2959295}" srcOrd="2" destOrd="0" parTransId="{BD5620EA-DE4D-4B4C-B1CD-0547C4578000}" sibTransId="{C9C68A45-C47B-4E05-8BE1-AE2D08F7D5F1}"/>
    <dgm:cxn modelId="{0A53F75B-3653-4A0F-850C-F65864EC050A}" type="presOf" srcId="{4EBE79BA-16F0-4B6F-956B-CBD74E48C248}" destId="{E969F828-58B6-458B-99A5-8E87CC5AB9C5}" srcOrd="0" destOrd="0" presId="urn:microsoft.com/office/officeart/2008/layout/LinedList"/>
    <dgm:cxn modelId="{696BE558-4918-4F74-B0FB-D4E0F8A80E08}" srcId="{58C5D7D5-4DF4-45BA-AB7F-DF2A3731D3CE}" destId="{23B8DF66-B1F5-497A-AC53-D9DD247470DD}" srcOrd="0" destOrd="0" parTransId="{80A5B926-D92F-4976-9AA7-236BE5AFABD9}" sibTransId="{9FB608D9-BF55-4E49-A51C-1E8EBFF44A86}"/>
    <dgm:cxn modelId="{C7989A85-F514-4059-A970-160D093C18A2}" srcId="{58C5D7D5-4DF4-45BA-AB7F-DF2A3731D3CE}" destId="{EECD55EE-B00F-449B-8ABF-B7DC11AC3F21}" srcOrd="4" destOrd="0" parTransId="{70951BB7-5463-40C1-9909-F8CFF9B9868D}" sibTransId="{399017D2-26AA-4997-A516-DE9F81EAEA8C}"/>
    <dgm:cxn modelId="{904FD888-1D09-4522-A0FD-EE2803871535}" type="presOf" srcId="{1E19FDEB-7341-477A-8E8E-62373D1C5964}" destId="{2EAA4B62-0A71-4830-8DF3-54EF1A12DA84}" srcOrd="0" destOrd="0" presId="urn:microsoft.com/office/officeart/2008/layout/LinedList"/>
    <dgm:cxn modelId="{422D878E-F314-4247-A3EE-922FDAF11AB6}" type="presOf" srcId="{EECD55EE-B00F-449B-8ABF-B7DC11AC3F21}" destId="{C718054E-7413-4F33-9567-144640737010}" srcOrd="0" destOrd="0" presId="urn:microsoft.com/office/officeart/2008/layout/LinedList"/>
    <dgm:cxn modelId="{109FDAA2-62D0-40F0-96D7-7A19DC7A2BBC}" srcId="{58C5D7D5-4DF4-45BA-AB7F-DF2A3731D3CE}" destId="{4EBE79BA-16F0-4B6F-956B-CBD74E48C248}" srcOrd="3" destOrd="0" parTransId="{D479C702-CC52-4BB1-AC64-CBFA29CAAE20}" sibTransId="{D821F65F-ACF3-4975-AA51-BFCD09FA7D75}"/>
    <dgm:cxn modelId="{7BC120B6-FB89-4101-9E90-7CAFA1C636C6}" srcId="{58C5D7D5-4DF4-45BA-AB7F-DF2A3731D3CE}" destId="{1E19FDEB-7341-477A-8E8E-62373D1C5964}" srcOrd="1" destOrd="0" parTransId="{2EAC3780-2EB6-4E05-81B7-4D5B9D51E56F}" sibTransId="{A43942BE-E4D7-4115-BE10-C3EE9E485C10}"/>
    <dgm:cxn modelId="{767D9ACF-BF81-4E66-92B2-6F5E9FD02BB0}" type="presOf" srcId="{23B8DF66-B1F5-497A-AC53-D9DD247470DD}" destId="{EFA68F7D-4611-4466-9017-18FE65946473}" srcOrd="0" destOrd="0" presId="urn:microsoft.com/office/officeart/2008/layout/LinedList"/>
    <dgm:cxn modelId="{334B88D3-78EF-443E-A195-B097D9909057}" type="presParOf" srcId="{413B4173-D419-48BD-8C97-7A2BF7A3B017}" destId="{F9414123-8795-4043-89E2-BF6F3ED638BC}" srcOrd="0" destOrd="0" presId="urn:microsoft.com/office/officeart/2008/layout/LinedList"/>
    <dgm:cxn modelId="{9B441C0B-8A8E-47B8-8EFC-EC77DF557255}" type="presParOf" srcId="{413B4173-D419-48BD-8C97-7A2BF7A3B017}" destId="{2AAAA207-0AE4-43CF-8C78-47649EAF7E3C}" srcOrd="1" destOrd="0" presId="urn:microsoft.com/office/officeart/2008/layout/LinedList"/>
    <dgm:cxn modelId="{80E29752-E069-4FC0-88B1-97B92606E02B}" type="presParOf" srcId="{2AAAA207-0AE4-43CF-8C78-47649EAF7E3C}" destId="{EFA68F7D-4611-4466-9017-18FE65946473}" srcOrd="0" destOrd="0" presId="urn:microsoft.com/office/officeart/2008/layout/LinedList"/>
    <dgm:cxn modelId="{C048AA33-6789-4A78-859D-0B9E46E74CA5}" type="presParOf" srcId="{2AAAA207-0AE4-43CF-8C78-47649EAF7E3C}" destId="{B7A34E64-AE6B-4298-8384-D7CEA077AAC4}" srcOrd="1" destOrd="0" presId="urn:microsoft.com/office/officeart/2008/layout/LinedList"/>
    <dgm:cxn modelId="{EC3ACA4A-FFAB-44A8-AA21-3455B9AD6499}" type="presParOf" srcId="{413B4173-D419-48BD-8C97-7A2BF7A3B017}" destId="{E7C9CB17-2609-4D3B-A759-F9C72837D0EE}" srcOrd="2" destOrd="0" presId="urn:microsoft.com/office/officeart/2008/layout/LinedList"/>
    <dgm:cxn modelId="{49F00570-90B4-4571-A5B2-326BD723EBAE}" type="presParOf" srcId="{413B4173-D419-48BD-8C97-7A2BF7A3B017}" destId="{8518CABC-2D45-4AF3-98EA-E20101EF8A51}" srcOrd="3" destOrd="0" presId="urn:microsoft.com/office/officeart/2008/layout/LinedList"/>
    <dgm:cxn modelId="{6F63BD4F-E2D4-4440-BF2F-C172A956D8B9}" type="presParOf" srcId="{8518CABC-2D45-4AF3-98EA-E20101EF8A51}" destId="{2EAA4B62-0A71-4830-8DF3-54EF1A12DA84}" srcOrd="0" destOrd="0" presId="urn:microsoft.com/office/officeart/2008/layout/LinedList"/>
    <dgm:cxn modelId="{67F00F75-E0E4-4E96-8152-A5F526E8853B}" type="presParOf" srcId="{8518CABC-2D45-4AF3-98EA-E20101EF8A51}" destId="{93883E50-F624-41A1-9F03-7EFC841DCC5F}" srcOrd="1" destOrd="0" presId="urn:microsoft.com/office/officeart/2008/layout/LinedList"/>
    <dgm:cxn modelId="{5F82BFCB-C817-471D-80BD-24F7BBE9F2A5}" type="presParOf" srcId="{413B4173-D419-48BD-8C97-7A2BF7A3B017}" destId="{AA5F8B33-D979-4EB1-8472-9E97B98339A6}" srcOrd="4" destOrd="0" presId="urn:microsoft.com/office/officeart/2008/layout/LinedList"/>
    <dgm:cxn modelId="{941CD82D-B4AA-440D-9449-6C673F337412}" type="presParOf" srcId="{413B4173-D419-48BD-8C97-7A2BF7A3B017}" destId="{99A9210E-A213-4563-930E-76712914FC4B}" srcOrd="5" destOrd="0" presId="urn:microsoft.com/office/officeart/2008/layout/LinedList"/>
    <dgm:cxn modelId="{FD6B9ED4-3A78-4C53-B1F3-F450BD343857}" type="presParOf" srcId="{99A9210E-A213-4563-930E-76712914FC4B}" destId="{D8052307-1278-498F-A998-4DF2AEBEFA21}" srcOrd="0" destOrd="0" presId="urn:microsoft.com/office/officeart/2008/layout/LinedList"/>
    <dgm:cxn modelId="{2D78A46C-AEE8-439D-8DD5-E46596B4EB34}" type="presParOf" srcId="{99A9210E-A213-4563-930E-76712914FC4B}" destId="{680DCD71-E586-4436-86FE-2B345A01DB78}" srcOrd="1" destOrd="0" presId="urn:microsoft.com/office/officeart/2008/layout/LinedList"/>
    <dgm:cxn modelId="{F1D8AAF0-FC61-4979-B1A8-4AF7379BB676}" type="presParOf" srcId="{413B4173-D419-48BD-8C97-7A2BF7A3B017}" destId="{C4189BC8-8AE0-4E1C-8389-C155E87E7E54}" srcOrd="6" destOrd="0" presId="urn:microsoft.com/office/officeart/2008/layout/LinedList"/>
    <dgm:cxn modelId="{45B92246-B31A-45B9-B801-8F554E2D5399}" type="presParOf" srcId="{413B4173-D419-48BD-8C97-7A2BF7A3B017}" destId="{773AF133-96FE-424A-B847-E87D6CD8C51B}" srcOrd="7" destOrd="0" presId="urn:microsoft.com/office/officeart/2008/layout/LinedList"/>
    <dgm:cxn modelId="{8CCEABF7-0AB7-4CC6-B8F2-4EADC63BDF1C}" type="presParOf" srcId="{773AF133-96FE-424A-B847-E87D6CD8C51B}" destId="{E969F828-58B6-458B-99A5-8E87CC5AB9C5}" srcOrd="0" destOrd="0" presId="urn:microsoft.com/office/officeart/2008/layout/LinedList"/>
    <dgm:cxn modelId="{900F5E80-D383-4CE4-A5BA-2B50BA850F87}" type="presParOf" srcId="{773AF133-96FE-424A-B847-E87D6CD8C51B}" destId="{3473B7DD-E4C7-4B9E-B23A-723097340937}" srcOrd="1" destOrd="0" presId="urn:microsoft.com/office/officeart/2008/layout/LinedList"/>
    <dgm:cxn modelId="{96DBB773-D63A-4BEB-A4BD-A5D012F91C74}" type="presParOf" srcId="{413B4173-D419-48BD-8C97-7A2BF7A3B017}" destId="{4EDBB7F8-95E5-44C4-A920-36B30102E74E}" srcOrd="8" destOrd="0" presId="urn:microsoft.com/office/officeart/2008/layout/LinedList"/>
    <dgm:cxn modelId="{28661B79-030D-487F-9479-C8099C303EDD}" type="presParOf" srcId="{413B4173-D419-48BD-8C97-7A2BF7A3B017}" destId="{4E309007-AE9F-4703-AFE0-0E4064D05BAC}" srcOrd="9" destOrd="0" presId="urn:microsoft.com/office/officeart/2008/layout/LinedList"/>
    <dgm:cxn modelId="{A06A23A9-4E91-42A2-B6A2-7CDD55C548EC}" type="presParOf" srcId="{4E309007-AE9F-4703-AFE0-0E4064D05BAC}" destId="{C718054E-7413-4F33-9567-144640737010}" srcOrd="0" destOrd="0" presId="urn:microsoft.com/office/officeart/2008/layout/LinedList"/>
    <dgm:cxn modelId="{DBA29331-E2DD-4DC4-BAD7-713A0EE9592D}" type="presParOf" srcId="{4E309007-AE9F-4703-AFE0-0E4064D05BAC}" destId="{38B88233-C171-4B51-8D0F-C1CFF6A3366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941BF6-B975-448E-BBE8-79DED998A199}"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0E05EF5A-1394-4E76-9370-625E08C86E50}">
      <dgm:prSet/>
      <dgm:spPr/>
      <dgm:t>
        <a:bodyPr/>
        <a:lstStyle/>
        <a:p>
          <a:r>
            <a:rPr lang="en-GB"/>
            <a:t>One full day</a:t>
          </a:r>
          <a:endParaRPr lang="en-US"/>
        </a:p>
      </dgm:t>
    </dgm:pt>
    <dgm:pt modelId="{F8ED37C2-8ABC-406A-992B-31CA75953FFA}" type="parTrans" cxnId="{D52A1A07-EEA9-4C61-9E5A-7ED16253347A}">
      <dgm:prSet/>
      <dgm:spPr/>
      <dgm:t>
        <a:bodyPr/>
        <a:lstStyle/>
        <a:p>
          <a:endParaRPr lang="en-US"/>
        </a:p>
      </dgm:t>
    </dgm:pt>
    <dgm:pt modelId="{3D5DB3CB-D052-4DC7-A0FB-A3625FBBDD6E}" type="sibTrans" cxnId="{D52A1A07-EEA9-4C61-9E5A-7ED16253347A}">
      <dgm:prSet/>
      <dgm:spPr/>
      <dgm:t>
        <a:bodyPr/>
        <a:lstStyle/>
        <a:p>
          <a:endParaRPr lang="en-US"/>
        </a:p>
      </dgm:t>
    </dgm:pt>
    <dgm:pt modelId="{9EEF1C99-5351-4A8A-A1F9-B385C7113E64}">
      <dgm:prSet/>
      <dgm:spPr/>
      <dgm:t>
        <a:bodyPr/>
        <a:lstStyle/>
        <a:p>
          <a:r>
            <a:rPr lang="en-GB"/>
            <a:t>Part of induction</a:t>
          </a:r>
          <a:endParaRPr lang="en-US"/>
        </a:p>
      </dgm:t>
    </dgm:pt>
    <dgm:pt modelId="{CD3F4571-67BC-4571-BEE3-B072F501640C}" type="parTrans" cxnId="{5B17CAD4-C6F2-4187-8491-E8A51DD49BF7}">
      <dgm:prSet/>
      <dgm:spPr/>
      <dgm:t>
        <a:bodyPr/>
        <a:lstStyle/>
        <a:p>
          <a:endParaRPr lang="en-US"/>
        </a:p>
      </dgm:t>
    </dgm:pt>
    <dgm:pt modelId="{4E07FBC6-6D53-4B64-883D-0A03D68BAA7C}" type="sibTrans" cxnId="{5B17CAD4-C6F2-4187-8491-E8A51DD49BF7}">
      <dgm:prSet/>
      <dgm:spPr/>
      <dgm:t>
        <a:bodyPr/>
        <a:lstStyle/>
        <a:p>
          <a:endParaRPr lang="en-US"/>
        </a:p>
      </dgm:t>
    </dgm:pt>
    <dgm:pt modelId="{2F7D1B04-428C-44B2-8D06-8BABE543988F}">
      <dgm:prSet/>
      <dgm:spPr/>
      <dgm:t>
        <a:bodyPr/>
        <a:lstStyle/>
        <a:p>
          <a:r>
            <a:rPr lang="en-GB"/>
            <a:t>Simulate ward rounds</a:t>
          </a:r>
          <a:endParaRPr lang="en-US"/>
        </a:p>
      </dgm:t>
    </dgm:pt>
    <dgm:pt modelId="{BE6AEDC9-56EA-4B58-A919-E544FAFE11D5}" type="parTrans" cxnId="{D5D8EA9C-F04C-4D13-A2E8-4A2CB452D327}">
      <dgm:prSet/>
      <dgm:spPr/>
      <dgm:t>
        <a:bodyPr/>
        <a:lstStyle/>
        <a:p>
          <a:endParaRPr lang="en-US"/>
        </a:p>
      </dgm:t>
    </dgm:pt>
    <dgm:pt modelId="{979AB8F4-C0B8-4F3D-B700-0570E54527E8}" type="sibTrans" cxnId="{D5D8EA9C-F04C-4D13-A2E8-4A2CB452D327}">
      <dgm:prSet/>
      <dgm:spPr/>
      <dgm:t>
        <a:bodyPr/>
        <a:lstStyle/>
        <a:p>
          <a:endParaRPr lang="en-US"/>
        </a:p>
      </dgm:t>
    </dgm:pt>
    <dgm:pt modelId="{DB2D4EE4-CAB1-4F96-9137-34AC2529AB7B}">
      <dgm:prSet/>
      <dgm:spPr/>
      <dgm:t>
        <a:bodyPr/>
        <a:lstStyle/>
        <a:p>
          <a:r>
            <a:rPr lang="en-GB"/>
            <a:t>Simulate Oncall</a:t>
          </a:r>
          <a:endParaRPr lang="en-US"/>
        </a:p>
      </dgm:t>
    </dgm:pt>
    <dgm:pt modelId="{44CBD543-A818-4043-A1F2-628178050B78}" type="parTrans" cxnId="{01E7D678-63F1-4B09-B8BF-BEBBF7648648}">
      <dgm:prSet/>
      <dgm:spPr/>
      <dgm:t>
        <a:bodyPr/>
        <a:lstStyle/>
        <a:p>
          <a:endParaRPr lang="en-US"/>
        </a:p>
      </dgm:t>
    </dgm:pt>
    <dgm:pt modelId="{AFA9CDC1-F265-431D-B16B-F6077523E30D}" type="sibTrans" cxnId="{01E7D678-63F1-4B09-B8BF-BEBBF7648648}">
      <dgm:prSet/>
      <dgm:spPr/>
      <dgm:t>
        <a:bodyPr/>
        <a:lstStyle/>
        <a:p>
          <a:endParaRPr lang="en-US"/>
        </a:p>
      </dgm:t>
    </dgm:pt>
    <dgm:pt modelId="{6BF3CF85-91D5-419C-875E-6E85422E31FF}">
      <dgm:prSet/>
      <dgm:spPr/>
      <dgm:t>
        <a:bodyPr/>
        <a:lstStyle/>
        <a:p>
          <a:r>
            <a:rPr lang="en-GB"/>
            <a:t>Simulate peri arrest call</a:t>
          </a:r>
          <a:endParaRPr lang="en-US"/>
        </a:p>
      </dgm:t>
    </dgm:pt>
    <dgm:pt modelId="{C7B6A3F3-DE97-4C93-BD4D-102B20448909}" type="parTrans" cxnId="{21D0B712-AF07-4E6F-8D98-58E991FDF85C}">
      <dgm:prSet/>
      <dgm:spPr/>
      <dgm:t>
        <a:bodyPr/>
        <a:lstStyle/>
        <a:p>
          <a:endParaRPr lang="en-US"/>
        </a:p>
      </dgm:t>
    </dgm:pt>
    <dgm:pt modelId="{8CA4348C-D659-4467-A560-6EF1E8976223}" type="sibTrans" cxnId="{21D0B712-AF07-4E6F-8D98-58E991FDF85C}">
      <dgm:prSet/>
      <dgm:spPr/>
      <dgm:t>
        <a:bodyPr/>
        <a:lstStyle/>
        <a:p>
          <a:endParaRPr lang="en-US"/>
        </a:p>
      </dgm:t>
    </dgm:pt>
    <dgm:pt modelId="{585EA069-85E1-4F77-BCA7-F5315CF0469B}">
      <dgm:prSet/>
      <dgm:spPr/>
      <dgm:t>
        <a:bodyPr/>
        <a:lstStyle/>
        <a:p>
          <a:r>
            <a:rPr lang="en-GB"/>
            <a:t>Simulate hospital specific focus- EPR/IT/phone etc</a:t>
          </a:r>
          <a:endParaRPr lang="en-US"/>
        </a:p>
      </dgm:t>
    </dgm:pt>
    <dgm:pt modelId="{A8A27EBA-4311-4183-8ADE-9CC71024CC7D}" type="parTrans" cxnId="{F0D17C75-6D79-4A4E-BEE9-ED643E5BA7B5}">
      <dgm:prSet/>
      <dgm:spPr/>
      <dgm:t>
        <a:bodyPr/>
        <a:lstStyle/>
        <a:p>
          <a:endParaRPr lang="en-US"/>
        </a:p>
      </dgm:t>
    </dgm:pt>
    <dgm:pt modelId="{F4CB4467-22EB-48D3-B81F-AD6D1115BA33}" type="sibTrans" cxnId="{F0D17C75-6D79-4A4E-BEE9-ED643E5BA7B5}">
      <dgm:prSet/>
      <dgm:spPr/>
      <dgm:t>
        <a:bodyPr/>
        <a:lstStyle/>
        <a:p>
          <a:endParaRPr lang="en-US"/>
        </a:p>
      </dgm:t>
    </dgm:pt>
    <dgm:pt modelId="{F26496FC-9484-47FA-BA0C-26592176F78F}">
      <dgm:prSet/>
      <dgm:spPr/>
      <dgm:t>
        <a:bodyPr/>
        <a:lstStyle/>
        <a:p>
          <a:r>
            <a:rPr lang="en-GB"/>
            <a:t>Excellent feedback</a:t>
          </a:r>
          <a:endParaRPr lang="en-US"/>
        </a:p>
      </dgm:t>
    </dgm:pt>
    <dgm:pt modelId="{3A476559-A5B0-407F-AC94-D8B06697D8BE}" type="parTrans" cxnId="{591F3D3B-3323-4683-AB9C-379EC1961ECF}">
      <dgm:prSet/>
      <dgm:spPr/>
      <dgm:t>
        <a:bodyPr/>
        <a:lstStyle/>
        <a:p>
          <a:endParaRPr lang="en-US"/>
        </a:p>
      </dgm:t>
    </dgm:pt>
    <dgm:pt modelId="{AE8588EB-E134-4BEC-8AEB-81D02506CC81}" type="sibTrans" cxnId="{591F3D3B-3323-4683-AB9C-379EC1961ECF}">
      <dgm:prSet/>
      <dgm:spPr/>
      <dgm:t>
        <a:bodyPr/>
        <a:lstStyle/>
        <a:p>
          <a:endParaRPr lang="en-US"/>
        </a:p>
      </dgm:t>
    </dgm:pt>
    <dgm:pt modelId="{BBF91CA3-BD28-4F7F-ACCE-42AC0C9E72DF}" type="pres">
      <dgm:prSet presAssocID="{A0941BF6-B975-448E-BBE8-79DED998A199}" presName="vert0" presStyleCnt="0">
        <dgm:presLayoutVars>
          <dgm:dir/>
          <dgm:animOne val="branch"/>
          <dgm:animLvl val="lvl"/>
        </dgm:presLayoutVars>
      </dgm:prSet>
      <dgm:spPr/>
    </dgm:pt>
    <dgm:pt modelId="{BF589CAD-E6BD-434D-A20D-A86DD15FDC8C}" type="pres">
      <dgm:prSet presAssocID="{0E05EF5A-1394-4E76-9370-625E08C86E50}" presName="thickLine" presStyleLbl="alignNode1" presStyleIdx="0" presStyleCnt="7"/>
      <dgm:spPr/>
    </dgm:pt>
    <dgm:pt modelId="{C697F0B0-BBE4-49B8-94D4-9338F3600CEE}" type="pres">
      <dgm:prSet presAssocID="{0E05EF5A-1394-4E76-9370-625E08C86E50}" presName="horz1" presStyleCnt="0"/>
      <dgm:spPr/>
    </dgm:pt>
    <dgm:pt modelId="{EE0F46F1-C0F5-43C0-82E1-6C0317E75F35}" type="pres">
      <dgm:prSet presAssocID="{0E05EF5A-1394-4E76-9370-625E08C86E50}" presName="tx1" presStyleLbl="revTx" presStyleIdx="0" presStyleCnt="7"/>
      <dgm:spPr/>
    </dgm:pt>
    <dgm:pt modelId="{48DC6A41-F78D-4FC0-9DB2-40FEDB9EF075}" type="pres">
      <dgm:prSet presAssocID="{0E05EF5A-1394-4E76-9370-625E08C86E50}" presName="vert1" presStyleCnt="0"/>
      <dgm:spPr/>
    </dgm:pt>
    <dgm:pt modelId="{6569C01A-DE85-4BAA-9EF6-12C0B48A2F61}" type="pres">
      <dgm:prSet presAssocID="{9EEF1C99-5351-4A8A-A1F9-B385C7113E64}" presName="thickLine" presStyleLbl="alignNode1" presStyleIdx="1" presStyleCnt="7"/>
      <dgm:spPr/>
    </dgm:pt>
    <dgm:pt modelId="{EE8C624E-81A1-41A2-B25B-8A834AA71141}" type="pres">
      <dgm:prSet presAssocID="{9EEF1C99-5351-4A8A-A1F9-B385C7113E64}" presName="horz1" presStyleCnt="0"/>
      <dgm:spPr/>
    </dgm:pt>
    <dgm:pt modelId="{09328DAF-F467-4E55-8674-3F373C313851}" type="pres">
      <dgm:prSet presAssocID="{9EEF1C99-5351-4A8A-A1F9-B385C7113E64}" presName="tx1" presStyleLbl="revTx" presStyleIdx="1" presStyleCnt="7"/>
      <dgm:spPr/>
    </dgm:pt>
    <dgm:pt modelId="{EC6BB827-E066-4F20-BD5D-23D55CC622AC}" type="pres">
      <dgm:prSet presAssocID="{9EEF1C99-5351-4A8A-A1F9-B385C7113E64}" presName="vert1" presStyleCnt="0"/>
      <dgm:spPr/>
    </dgm:pt>
    <dgm:pt modelId="{9F795742-93EC-491D-A31F-6378BC04DF9B}" type="pres">
      <dgm:prSet presAssocID="{2F7D1B04-428C-44B2-8D06-8BABE543988F}" presName="thickLine" presStyleLbl="alignNode1" presStyleIdx="2" presStyleCnt="7"/>
      <dgm:spPr/>
    </dgm:pt>
    <dgm:pt modelId="{4ACAA984-13BC-43D2-ADB6-58F6668FDE0A}" type="pres">
      <dgm:prSet presAssocID="{2F7D1B04-428C-44B2-8D06-8BABE543988F}" presName="horz1" presStyleCnt="0"/>
      <dgm:spPr/>
    </dgm:pt>
    <dgm:pt modelId="{1BD61421-09C9-4F72-973D-DCE27AB29F2E}" type="pres">
      <dgm:prSet presAssocID="{2F7D1B04-428C-44B2-8D06-8BABE543988F}" presName="tx1" presStyleLbl="revTx" presStyleIdx="2" presStyleCnt="7"/>
      <dgm:spPr/>
    </dgm:pt>
    <dgm:pt modelId="{AF26C17D-6188-4B95-B83A-EFA7B915C24F}" type="pres">
      <dgm:prSet presAssocID="{2F7D1B04-428C-44B2-8D06-8BABE543988F}" presName="vert1" presStyleCnt="0"/>
      <dgm:spPr/>
    </dgm:pt>
    <dgm:pt modelId="{6164A94C-8C82-460F-8C1E-6AFCD92E3A32}" type="pres">
      <dgm:prSet presAssocID="{DB2D4EE4-CAB1-4F96-9137-34AC2529AB7B}" presName="thickLine" presStyleLbl="alignNode1" presStyleIdx="3" presStyleCnt="7"/>
      <dgm:spPr/>
    </dgm:pt>
    <dgm:pt modelId="{6E7EC3E8-7D8A-4B3A-9527-3C7D08284A45}" type="pres">
      <dgm:prSet presAssocID="{DB2D4EE4-CAB1-4F96-9137-34AC2529AB7B}" presName="horz1" presStyleCnt="0"/>
      <dgm:spPr/>
    </dgm:pt>
    <dgm:pt modelId="{40BA83A5-58BC-4F70-9925-BAF948F9A836}" type="pres">
      <dgm:prSet presAssocID="{DB2D4EE4-CAB1-4F96-9137-34AC2529AB7B}" presName="tx1" presStyleLbl="revTx" presStyleIdx="3" presStyleCnt="7"/>
      <dgm:spPr/>
    </dgm:pt>
    <dgm:pt modelId="{A8A0D58F-58C9-4377-92F6-C7F79D13FFC5}" type="pres">
      <dgm:prSet presAssocID="{DB2D4EE4-CAB1-4F96-9137-34AC2529AB7B}" presName="vert1" presStyleCnt="0"/>
      <dgm:spPr/>
    </dgm:pt>
    <dgm:pt modelId="{13B4E049-075D-4BBF-84B8-958980E0BEA2}" type="pres">
      <dgm:prSet presAssocID="{6BF3CF85-91D5-419C-875E-6E85422E31FF}" presName="thickLine" presStyleLbl="alignNode1" presStyleIdx="4" presStyleCnt="7"/>
      <dgm:spPr/>
    </dgm:pt>
    <dgm:pt modelId="{0A215412-AE0F-4189-ABA9-FFB57EF119C8}" type="pres">
      <dgm:prSet presAssocID="{6BF3CF85-91D5-419C-875E-6E85422E31FF}" presName="horz1" presStyleCnt="0"/>
      <dgm:spPr/>
    </dgm:pt>
    <dgm:pt modelId="{C52191F3-6146-4396-B131-5F5973661A82}" type="pres">
      <dgm:prSet presAssocID="{6BF3CF85-91D5-419C-875E-6E85422E31FF}" presName="tx1" presStyleLbl="revTx" presStyleIdx="4" presStyleCnt="7"/>
      <dgm:spPr/>
    </dgm:pt>
    <dgm:pt modelId="{EB4D0BE4-E537-43BE-90E0-5DD4859F5F7A}" type="pres">
      <dgm:prSet presAssocID="{6BF3CF85-91D5-419C-875E-6E85422E31FF}" presName="vert1" presStyleCnt="0"/>
      <dgm:spPr/>
    </dgm:pt>
    <dgm:pt modelId="{DCBECC0B-88D8-40EE-8EA3-95A700D4001D}" type="pres">
      <dgm:prSet presAssocID="{585EA069-85E1-4F77-BCA7-F5315CF0469B}" presName="thickLine" presStyleLbl="alignNode1" presStyleIdx="5" presStyleCnt="7"/>
      <dgm:spPr/>
    </dgm:pt>
    <dgm:pt modelId="{08E63096-336C-4559-98BD-5FC51EBC3BAC}" type="pres">
      <dgm:prSet presAssocID="{585EA069-85E1-4F77-BCA7-F5315CF0469B}" presName="horz1" presStyleCnt="0"/>
      <dgm:spPr/>
    </dgm:pt>
    <dgm:pt modelId="{2B24000E-D7BC-4AE0-AD7A-74048417D112}" type="pres">
      <dgm:prSet presAssocID="{585EA069-85E1-4F77-BCA7-F5315CF0469B}" presName="tx1" presStyleLbl="revTx" presStyleIdx="5" presStyleCnt="7"/>
      <dgm:spPr/>
    </dgm:pt>
    <dgm:pt modelId="{4F65BE1F-B5FB-463C-A068-F0573492F8B7}" type="pres">
      <dgm:prSet presAssocID="{585EA069-85E1-4F77-BCA7-F5315CF0469B}" presName="vert1" presStyleCnt="0"/>
      <dgm:spPr/>
    </dgm:pt>
    <dgm:pt modelId="{BF0DD202-1587-4452-9CCC-86969FB4CB56}" type="pres">
      <dgm:prSet presAssocID="{F26496FC-9484-47FA-BA0C-26592176F78F}" presName="thickLine" presStyleLbl="alignNode1" presStyleIdx="6" presStyleCnt="7"/>
      <dgm:spPr/>
    </dgm:pt>
    <dgm:pt modelId="{365D4A36-1CC8-4C96-AE13-D2F369FA4F22}" type="pres">
      <dgm:prSet presAssocID="{F26496FC-9484-47FA-BA0C-26592176F78F}" presName="horz1" presStyleCnt="0"/>
      <dgm:spPr/>
    </dgm:pt>
    <dgm:pt modelId="{EF33E8ED-146F-478D-9CE3-4CA3DCCF460A}" type="pres">
      <dgm:prSet presAssocID="{F26496FC-9484-47FA-BA0C-26592176F78F}" presName="tx1" presStyleLbl="revTx" presStyleIdx="6" presStyleCnt="7"/>
      <dgm:spPr/>
    </dgm:pt>
    <dgm:pt modelId="{F4ACA399-4C52-453B-B363-77BF98B017B0}" type="pres">
      <dgm:prSet presAssocID="{F26496FC-9484-47FA-BA0C-26592176F78F}" presName="vert1" presStyleCnt="0"/>
      <dgm:spPr/>
    </dgm:pt>
  </dgm:ptLst>
  <dgm:cxnLst>
    <dgm:cxn modelId="{D52A1A07-EEA9-4C61-9E5A-7ED16253347A}" srcId="{A0941BF6-B975-448E-BBE8-79DED998A199}" destId="{0E05EF5A-1394-4E76-9370-625E08C86E50}" srcOrd="0" destOrd="0" parTransId="{F8ED37C2-8ABC-406A-992B-31CA75953FFA}" sibTransId="{3D5DB3CB-D052-4DC7-A0FB-A3625FBBDD6E}"/>
    <dgm:cxn modelId="{21D0B712-AF07-4E6F-8D98-58E991FDF85C}" srcId="{A0941BF6-B975-448E-BBE8-79DED998A199}" destId="{6BF3CF85-91D5-419C-875E-6E85422E31FF}" srcOrd="4" destOrd="0" parTransId="{C7B6A3F3-DE97-4C93-BD4D-102B20448909}" sibTransId="{8CA4348C-D659-4467-A560-6EF1E8976223}"/>
    <dgm:cxn modelId="{9ED82A29-2878-43AD-B69E-D4FB3302A180}" type="presOf" srcId="{F26496FC-9484-47FA-BA0C-26592176F78F}" destId="{EF33E8ED-146F-478D-9CE3-4CA3DCCF460A}" srcOrd="0" destOrd="0" presId="urn:microsoft.com/office/officeart/2008/layout/LinedList"/>
    <dgm:cxn modelId="{EBB7712E-EE9F-49EF-A5A9-90514476B727}" type="presOf" srcId="{2F7D1B04-428C-44B2-8D06-8BABE543988F}" destId="{1BD61421-09C9-4F72-973D-DCE27AB29F2E}" srcOrd="0" destOrd="0" presId="urn:microsoft.com/office/officeart/2008/layout/LinedList"/>
    <dgm:cxn modelId="{591F3D3B-3323-4683-AB9C-379EC1961ECF}" srcId="{A0941BF6-B975-448E-BBE8-79DED998A199}" destId="{F26496FC-9484-47FA-BA0C-26592176F78F}" srcOrd="6" destOrd="0" parTransId="{3A476559-A5B0-407F-AC94-D8B06697D8BE}" sibTransId="{AE8588EB-E134-4BEC-8AEB-81D02506CC81}"/>
    <dgm:cxn modelId="{89033D74-CB89-4082-9878-7FECE3BE5C3D}" type="presOf" srcId="{6BF3CF85-91D5-419C-875E-6E85422E31FF}" destId="{C52191F3-6146-4396-B131-5F5973661A82}" srcOrd="0" destOrd="0" presId="urn:microsoft.com/office/officeart/2008/layout/LinedList"/>
    <dgm:cxn modelId="{F0D17C75-6D79-4A4E-BEE9-ED643E5BA7B5}" srcId="{A0941BF6-B975-448E-BBE8-79DED998A199}" destId="{585EA069-85E1-4F77-BCA7-F5315CF0469B}" srcOrd="5" destOrd="0" parTransId="{A8A27EBA-4311-4183-8ADE-9CC71024CC7D}" sibTransId="{F4CB4467-22EB-48D3-B81F-AD6D1115BA33}"/>
    <dgm:cxn modelId="{01E7D678-63F1-4B09-B8BF-BEBBF7648648}" srcId="{A0941BF6-B975-448E-BBE8-79DED998A199}" destId="{DB2D4EE4-CAB1-4F96-9137-34AC2529AB7B}" srcOrd="3" destOrd="0" parTransId="{44CBD543-A818-4043-A1F2-628178050B78}" sibTransId="{AFA9CDC1-F265-431D-B16B-F6077523E30D}"/>
    <dgm:cxn modelId="{EB71AA98-CA72-447A-A5B0-9AF5184D6919}" type="presOf" srcId="{585EA069-85E1-4F77-BCA7-F5315CF0469B}" destId="{2B24000E-D7BC-4AE0-AD7A-74048417D112}" srcOrd="0" destOrd="0" presId="urn:microsoft.com/office/officeart/2008/layout/LinedList"/>
    <dgm:cxn modelId="{D5D8EA9C-F04C-4D13-A2E8-4A2CB452D327}" srcId="{A0941BF6-B975-448E-BBE8-79DED998A199}" destId="{2F7D1B04-428C-44B2-8D06-8BABE543988F}" srcOrd="2" destOrd="0" parTransId="{BE6AEDC9-56EA-4B58-A919-E544FAFE11D5}" sibTransId="{979AB8F4-C0B8-4F3D-B700-0570E54527E8}"/>
    <dgm:cxn modelId="{B76E67CC-5F00-4E96-A720-6049015D6741}" type="presOf" srcId="{A0941BF6-B975-448E-BBE8-79DED998A199}" destId="{BBF91CA3-BD28-4F7F-ACCE-42AC0C9E72DF}" srcOrd="0" destOrd="0" presId="urn:microsoft.com/office/officeart/2008/layout/LinedList"/>
    <dgm:cxn modelId="{B65CC9D4-3CDA-4BC1-A7CB-1E3383DB3304}" type="presOf" srcId="{DB2D4EE4-CAB1-4F96-9137-34AC2529AB7B}" destId="{40BA83A5-58BC-4F70-9925-BAF948F9A836}" srcOrd="0" destOrd="0" presId="urn:microsoft.com/office/officeart/2008/layout/LinedList"/>
    <dgm:cxn modelId="{5B17CAD4-C6F2-4187-8491-E8A51DD49BF7}" srcId="{A0941BF6-B975-448E-BBE8-79DED998A199}" destId="{9EEF1C99-5351-4A8A-A1F9-B385C7113E64}" srcOrd="1" destOrd="0" parTransId="{CD3F4571-67BC-4571-BEE3-B072F501640C}" sibTransId="{4E07FBC6-6D53-4B64-883D-0A03D68BAA7C}"/>
    <dgm:cxn modelId="{E77B2AD8-FC09-48E5-8E07-667C243DBF2C}" type="presOf" srcId="{9EEF1C99-5351-4A8A-A1F9-B385C7113E64}" destId="{09328DAF-F467-4E55-8674-3F373C313851}" srcOrd="0" destOrd="0" presId="urn:microsoft.com/office/officeart/2008/layout/LinedList"/>
    <dgm:cxn modelId="{84BCACEA-5E26-4F1D-9D97-211FC1F2DCA6}" type="presOf" srcId="{0E05EF5A-1394-4E76-9370-625E08C86E50}" destId="{EE0F46F1-C0F5-43C0-82E1-6C0317E75F35}" srcOrd="0" destOrd="0" presId="urn:microsoft.com/office/officeart/2008/layout/LinedList"/>
    <dgm:cxn modelId="{28925399-DFC7-426B-8DA7-F8FDA18E3FF4}" type="presParOf" srcId="{BBF91CA3-BD28-4F7F-ACCE-42AC0C9E72DF}" destId="{BF589CAD-E6BD-434D-A20D-A86DD15FDC8C}" srcOrd="0" destOrd="0" presId="urn:microsoft.com/office/officeart/2008/layout/LinedList"/>
    <dgm:cxn modelId="{C36FD432-5082-4AB9-B45E-86F18594F67F}" type="presParOf" srcId="{BBF91CA3-BD28-4F7F-ACCE-42AC0C9E72DF}" destId="{C697F0B0-BBE4-49B8-94D4-9338F3600CEE}" srcOrd="1" destOrd="0" presId="urn:microsoft.com/office/officeart/2008/layout/LinedList"/>
    <dgm:cxn modelId="{467F8751-71A8-4498-B83F-00FF59C6561B}" type="presParOf" srcId="{C697F0B0-BBE4-49B8-94D4-9338F3600CEE}" destId="{EE0F46F1-C0F5-43C0-82E1-6C0317E75F35}" srcOrd="0" destOrd="0" presId="urn:microsoft.com/office/officeart/2008/layout/LinedList"/>
    <dgm:cxn modelId="{D79F43AE-34F5-4290-B878-70170C512265}" type="presParOf" srcId="{C697F0B0-BBE4-49B8-94D4-9338F3600CEE}" destId="{48DC6A41-F78D-4FC0-9DB2-40FEDB9EF075}" srcOrd="1" destOrd="0" presId="urn:microsoft.com/office/officeart/2008/layout/LinedList"/>
    <dgm:cxn modelId="{C1184835-5751-4C69-86D4-A644E2ED86F9}" type="presParOf" srcId="{BBF91CA3-BD28-4F7F-ACCE-42AC0C9E72DF}" destId="{6569C01A-DE85-4BAA-9EF6-12C0B48A2F61}" srcOrd="2" destOrd="0" presId="urn:microsoft.com/office/officeart/2008/layout/LinedList"/>
    <dgm:cxn modelId="{6F459C26-0C11-416C-8839-D1579DF5C150}" type="presParOf" srcId="{BBF91CA3-BD28-4F7F-ACCE-42AC0C9E72DF}" destId="{EE8C624E-81A1-41A2-B25B-8A834AA71141}" srcOrd="3" destOrd="0" presId="urn:microsoft.com/office/officeart/2008/layout/LinedList"/>
    <dgm:cxn modelId="{ABA35028-8CC3-4046-9B5C-646584D4C7AD}" type="presParOf" srcId="{EE8C624E-81A1-41A2-B25B-8A834AA71141}" destId="{09328DAF-F467-4E55-8674-3F373C313851}" srcOrd="0" destOrd="0" presId="urn:microsoft.com/office/officeart/2008/layout/LinedList"/>
    <dgm:cxn modelId="{1C721D45-0FD4-4177-8E1E-D57A31E65F9C}" type="presParOf" srcId="{EE8C624E-81A1-41A2-B25B-8A834AA71141}" destId="{EC6BB827-E066-4F20-BD5D-23D55CC622AC}" srcOrd="1" destOrd="0" presId="urn:microsoft.com/office/officeart/2008/layout/LinedList"/>
    <dgm:cxn modelId="{9FED1B04-1E0E-438A-88BF-299312ADEE2B}" type="presParOf" srcId="{BBF91CA3-BD28-4F7F-ACCE-42AC0C9E72DF}" destId="{9F795742-93EC-491D-A31F-6378BC04DF9B}" srcOrd="4" destOrd="0" presId="urn:microsoft.com/office/officeart/2008/layout/LinedList"/>
    <dgm:cxn modelId="{CC8353E2-4754-4DA3-A79A-73E81F16541E}" type="presParOf" srcId="{BBF91CA3-BD28-4F7F-ACCE-42AC0C9E72DF}" destId="{4ACAA984-13BC-43D2-ADB6-58F6668FDE0A}" srcOrd="5" destOrd="0" presId="urn:microsoft.com/office/officeart/2008/layout/LinedList"/>
    <dgm:cxn modelId="{2FA614F9-0C2B-44BB-B7A2-E8A291635FF7}" type="presParOf" srcId="{4ACAA984-13BC-43D2-ADB6-58F6668FDE0A}" destId="{1BD61421-09C9-4F72-973D-DCE27AB29F2E}" srcOrd="0" destOrd="0" presId="urn:microsoft.com/office/officeart/2008/layout/LinedList"/>
    <dgm:cxn modelId="{D3E49A8B-94CD-4ADF-821D-2F43D8A81A0A}" type="presParOf" srcId="{4ACAA984-13BC-43D2-ADB6-58F6668FDE0A}" destId="{AF26C17D-6188-4B95-B83A-EFA7B915C24F}" srcOrd="1" destOrd="0" presId="urn:microsoft.com/office/officeart/2008/layout/LinedList"/>
    <dgm:cxn modelId="{84887E90-365F-4669-8424-91EDCAD6BA43}" type="presParOf" srcId="{BBF91CA3-BD28-4F7F-ACCE-42AC0C9E72DF}" destId="{6164A94C-8C82-460F-8C1E-6AFCD92E3A32}" srcOrd="6" destOrd="0" presId="urn:microsoft.com/office/officeart/2008/layout/LinedList"/>
    <dgm:cxn modelId="{8A6996D3-BC9C-4291-B0C0-13D2401C33F0}" type="presParOf" srcId="{BBF91CA3-BD28-4F7F-ACCE-42AC0C9E72DF}" destId="{6E7EC3E8-7D8A-4B3A-9527-3C7D08284A45}" srcOrd="7" destOrd="0" presId="urn:microsoft.com/office/officeart/2008/layout/LinedList"/>
    <dgm:cxn modelId="{4C04AC5D-119C-4A3C-8208-9058DD874A67}" type="presParOf" srcId="{6E7EC3E8-7D8A-4B3A-9527-3C7D08284A45}" destId="{40BA83A5-58BC-4F70-9925-BAF948F9A836}" srcOrd="0" destOrd="0" presId="urn:microsoft.com/office/officeart/2008/layout/LinedList"/>
    <dgm:cxn modelId="{DC1282CA-3849-489A-BE1B-A153F72902F1}" type="presParOf" srcId="{6E7EC3E8-7D8A-4B3A-9527-3C7D08284A45}" destId="{A8A0D58F-58C9-4377-92F6-C7F79D13FFC5}" srcOrd="1" destOrd="0" presId="urn:microsoft.com/office/officeart/2008/layout/LinedList"/>
    <dgm:cxn modelId="{831C3BDD-9497-4564-BCC3-93C033DB9A6A}" type="presParOf" srcId="{BBF91CA3-BD28-4F7F-ACCE-42AC0C9E72DF}" destId="{13B4E049-075D-4BBF-84B8-958980E0BEA2}" srcOrd="8" destOrd="0" presId="urn:microsoft.com/office/officeart/2008/layout/LinedList"/>
    <dgm:cxn modelId="{E28EA4BB-DA0F-4AEA-A2EA-43DE179ACB76}" type="presParOf" srcId="{BBF91CA3-BD28-4F7F-ACCE-42AC0C9E72DF}" destId="{0A215412-AE0F-4189-ABA9-FFB57EF119C8}" srcOrd="9" destOrd="0" presId="urn:microsoft.com/office/officeart/2008/layout/LinedList"/>
    <dgm:cxn modelId="{4418B29C-8C49-4B7A-96C1-15520A3AF5AF}" type="presParOf" srcId="{0A215412-AE0F-4189-ABA9-FFB57EF119C8}" destId="{C52191F3-6146-4396-B131-5F5973661A82}" srcOrd="0" destOrd="0" presId="urn:microsoft.com/office/officeart/2008/layout/LinedList"/>
    <dgm:cxn modelId="{1193ABC5-077F-4685-B17C-D5834FEC5D91}" type="presParOf" srcId="{0A215412-AE0F-4189-ABA9-FFB57EF119C8}" destId="{EB4D0BE4-E537-43BE-90E0-5DD4859F5F7A}" srcOrd="1" destOrd="0" presId="urn:microsoft.com/office/officeart/2008/layout/LinedList"/>
    <dgm:cxn modelId="{1777A6AF-84AC-4275-9BDE-847F919E2883}" type="presParOf" srcId="{BBF91CA3-BD28-4F7F-ACCE-42AC0C9E72DF}" destId="{DCBECC0B-88D8-40EE-8EA3-95A700D4001D}" srcOrd="10" destOrd="0" presId="urn:microsoft.com/office/officeart/2008/layout/LinedList"/>
    <dgm:cxn modelId="{015BFEFC-392B-4CFA-92DD-607F4A94DB23}" type="presParOf" srcId="{BBF91CA3-BD28-4F7F-ACCE-42AC0C9E72DF}" destId="{08E63096-336C-4559-98BD-5FC51EBC3BAC}" srcOrd="11" destOrd="0" presId="urn:microsoft.com/office/officeart/2008/layout/LinedList"/>
    <dgm:cxn modelId="{0ADE24D6-06B6-4A23-BC31-2A13C8729766}" type="presParOf" srcId="{08E63096-336C-4559-98BD-5FC51EBC3BAC}" destId="{2B24000E-D7BC-4AE0-AD7A-74048417D112}" srcOrd="0" destOrd="0" presId="urn:microsoft.com/office/officeart/2008/layout/LinedList"/>
    <dgm:cxn modelId="{8CAE364D-9206-4FBA-B09F-E536BB0D351E}" type="presParOf" srcId="{08E63096-336C-4559-98BD-5FC51EBC3BAC}" destId="{4F65BE1F-B5FB-463C-A068-F0573492F8B7}" srcOrd="1" destOrd="0" presId="urn:microsoft.com/office/officeart/2008/layout/LinedList"/>
    <dgm:cxn modelId="{07840F43-9909-44B0-9F60-B8A8326C5910}" type="presParOf" srcId="{BBF91CA3-BD28-4F7F-ACCE-42AC0C9E72DF}" destId="{BF0DD202-1587-4452-9CCC-86969FB4CB56}" srcOrd="12" destOrd="0" presId="urn:microsoft.com/office/officeart/2008/layout/LinedList"/>
    <dgm:cxn modelId="{D0F6DCEA-B127-42FF-91E8-FEED44FFD7EB}" type="presParOf" srcId="{BBF91CA3-BD28-4F7F-ACCE-42AC0C9E72DF}" destId="{365D4A36-1CC8-4C96-AE13-D2F369FA4F22}" srcOrd="13" destOrd="0" presId="urn:microsoft.com/office/officeart/2008/layout/LinedList"/>
    <dgm:cxn modelId="{38E0C419-C54B-413D-9BCE-3DF162EBBF7B}" type="presParOf" srcId="{365D4A36-1CC8-4C96-AE13-D2F369FA4F22}" destId="{EF33E8ED-146F-478D-9CE3-4CA3DCCF460A}" srcOrd="0" destOrd="0" presId="urn:microsoft.com/office/officeart/2008/layout/LinedList"/>
    <dgm:cxn modelId="{574971E5-733C-4724-B92D-6363734DBE56}" type="presParOf" srcId="{365D4A36-1CC8-4C96-AE13-D2F369FA4F22}" destId="{F4ACA399-4C52-453B-B363-77BF98B017B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28247-F9A5-4512-AE3F-77C49AE148E0}">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16ED56-CFD8-427B-8EF8-D01FEE3550C4}">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KSS foundation school - Deputy Foundation School Director- Ms Patmore</a:t>
          </a:r>
          <a:endParaRPr lang="en-US" sz="2200" kern="1200" dirty="0"/>
        </a:p>
      </dsp:txBody>
      <dsp:txXfrm>
        <a:off x="0" y="2703"/>
        <a:ext cx="6900512" cy="921789"/>
      </dsp:txXfrm>
    </dsp:sp>
    <dsp:sp modelId="{67079865-1052-4085-AFCD-1D06372BF30B}">
      <dsp:nvSpPr>
        <dsp:cNvPr id="0" name=""/>
        <dsp:cNvSpPr/>
      </dsp:nvSpPr>
      <dsp:spPr>
        <a:xfrm>
          <a:off x="0" y="924492"/>
          <a:ext cx="6900512"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F069EB-4A1F-43FA-B95F-7BA040402B35}">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First in the country - Outstanding status</a:t>
          </a:r>
          <a:endParaRPr lang="en-US" sz="2200" kern="1200" dirty="0"/>
        </a:p>
      </dsp:txBody>
      <dsp:txXfrm>
        <a:off x="0" y="924492"/>
        <a:ext cx="6900512" cy="921789"/>
      </dsp:txXfrm>
    </dsp:sp>
    <dsp:sp modelId="{0F9B15D9-A431-4550-82E8-139BE044D5A7}">
      <dsp:nvSpPr>
        <dsp:cNvPr id="0" name=""/>
        <dsp:cNvSpPr/>
      </dsp:nvSpPr>
      <dsp:spPr>
        <a:xfrm>
          <a:off x="0" y="1846281"/>
          <a:ext cx="6900512"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7A789B-345C-45CD-B618-C151F39D8B81}">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Induction - 5 days and 2 days shadowing –</a:t>
          </a:r>
        </a:p>
        <a:p>
          <a:pPr marL="0" lvl="0" indent="0" algn="l" defTabSz="977900">
            <a:lnSpc>
              <a:spcPct val="90000"/>
            </a:lnSpc>
            <a:spcBef>
              <a:spcPct val="0"/>
            </a:spcBef>
            <a:spcAft>
              <a:spcPct val="35000"/>
            </a:spcAft>
            <a:buNone/>
          </a:pPr>
          <a:r>
            <a:rPr lang="en-GB" sz="2200" kern="1200" dirty="0"/>
            <a:t>All 7 days paid</a:t>
          </a:r>
          <a:endParaRPr lang="en-US" sz="2200" kern="1200" dirty="0"/>
        </a:p>
      </dsp:txBody>
      <dsp:txXfrm>
        <a:off x="0" y="1846281"/>
        <a:ext cx="6900512" cy="921789"/>
      </dsp:txXfrm>
    </dsp:sp>
    <dsp:sp modelId="{7B69B14F-DFEE-4A0B-8987-11AE5D04FD4B}">
      <dsp:nvSpPr>
        <dsp:cNvPr id="0" name=""/>
        <dsp:cNvSpPr/>
      </dsp:nvSpPr>
      <dsp:spPr>
        <a:xfrm>
          <a:off x="0" y="2768070"/>
          <a:ext cx="6900512"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5CD41B-06B5-423D-B900-F7C585902799}">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SIMLEY Health - one whole day simulation</a:t>
          </a:r>
          <a:endParaRPr lang="en-US" sz="2200" kern="1200" dirty="0"/>
        </a:p>
      </dsp:txBody>
      <dsp:txXfrm>
        <a:off x="0" y="2768070"/>
        <a:ext cx="6900512" cy="921789"/>
      </dsp:txXfrm>
    </dsp:sp>
    <dsp:sp modelId="{AE26B853-3A24-4834-958F-448BE75B61EA}">
      <dsp:nvSpPr>
        <dsp:cNvPr id="0" name=""/>
        <dsp:cNvSpPr/>
      </dsp:nvSpPr>
      <dsp:spPr>
        <a:xfrm>
          <a:off x="0" y="3689859"/>
          <a:ext cx="6900512"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CF9833-43FA-4FF4-A136-3EA635958681}">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a:t>Robust Scheduled Teaching Programme</a:t>
          </a:r>
          <a:endParaRPr lang="en-US" sz="2200" kern="1200"/>
        </a:p>
      </dsp:txBody>
      <dsp:txXfrm>
        <a:off x="0" y="3689859"/>
        <a:ext cx="6900512" cy="921789"/>
      </dsp:txXfrm>
    </dsp:sp>
    <dsp:sp modelId="{545B4C5B-ACAD-45C3-8947-2B55F8C4BDEF}">
      <dsp:nvSpPr>
        <dsp:cNvPr id="0" name=""/>
        <dsp:cNvSpPr/>
      </dsp:nvSpPr>
      <dsp:spPr>
        <a:xfrm>
          <a:off x="0" y="4611648"/>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060C32-BA3C-4490-A194-2EB95D41631B}">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GB" sz="2200" kern="1200" dirty="0"/>
            <a:t>SIMBA - High fidelity manikins</a:t>
          </a:r>
          <a:endParaRPr lang="en-US" sz="2200" kern="1200" dirty="0"/>
        </a:p>
      </dsp:txBody>
      <dsp:txXfrm>
        <a:off x="0" y="4611648"/>
        <a:ext cx="6900512" cy="92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414123-8795-4043-89E2-BF6F3ED638BC}">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A68F7D-4611-4466-9017-18FE65946473}">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dirty="0"/>
            <a:t>EPIC - Electronic Patient Record</a:t>
          </a:r>
          <a:endParaRPr lang="en-US" sz="3100" kern="1200" dirty="0"/>
        </a:p>
      </dsp:txBody>
      <dsp:txXfrm>
        <a:off x="0" y="675"/>
        <a:ext cx="6900512" cy="1106957"/>
      </dsp:txXfrm>
    </dsp:sp>
    <dsp:sp modelId="{E7C9CB17-2609-4D3B-A759-F9C72837D0EE}">
      <dsp:nvSpPr>
        <dsp:cNvPr id="0" name=""/>
        <dsp:cNvSpPr/>
      </dsp:nvSpPr>
      <dsp:spPr>
        <a:xfrm>
          <a:off x="0" y="1107633"/>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AA4B62-0A71-4830-8DF3-54EF1A12DA84}">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dirty="0"/>
            <a:t>Prescribing Safety Group – Starting </a:t>
          </a:r>
          <a:r>
            <a:rPr lang="en-GB" sz="3100" kern="1200"/>
            <a:t>in August</a:t>
          </a:r>
          <a:endParaRPr lang="en-US" sz="3100" kern="1200" dirty="0"/>
        </a:p>
      </dsp:txBody>
      <dsp:txXfrm>
        <a:off x="0" y="1107633"/>
        <a:ext cx="6900512" cy="1106957"/>
      </dsp:txXfrm>
    </dsp:sp>
    <dsp:sp modelId="{AA5F8B33-D979-4EB1-8472-9E97B98339A6}">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052307-1278-498F-A998-4DF2AEBEFA21}">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Buddy up with Medical Students-Opportunity for teaching and Supervision</a:t>
          </a:r>
          <a:endParaRPr lang="en-US" sz="3100" kern="1200"/>
        </a:p>
      </dsp:txBody>
      <dsp:txXfrm>
        <a:off x="0" y="2214591"/>
        <a:ext cx="6900512" cy="1106957"/>
      </dsp:txXfrm>
    </dsp:sp>
    <dsp:sp modelId="{C4189BC8-8AE0-4E1C-8389-C155E87E7E54}">
      <dsp:nvSpPr>
        <dsp:cNvPr id="0" name=""/>
        <dsp:cNvSpPr/>
      </dsp:nvSpPr>
      <dsp:spPr>
        <a:xfrm>
          <a:off x="0" y="3321549"/>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69F828-58B6-458B-99A5-8E87CC5AB9C5}">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a:t>Validation Day</a:t>
          </a:r>
          <a:endParaRPr lang="en-US" sz="3100" kern="1200"/>
        </a:p>
      </dsp:txBody>
      <dsp:txXfrm>
        <a:off x="0" y="3321549"/>
        <a:ext cx="6900512" cy="1106957"/>
      </dsp:txXfrm>
    </dsp:sp>
    <dsp:sp modelId="{4EDBB7F8-95E5-44C4-A920-36B30102E74E}">
      <dsp:nvSpPr>
        <dsp:cNvPr id="0" name=""/>
        <dsp:cNvSpPr/>
      </dsp:nvSpPr>
      <dsp:spPr>
        <a:xfrm>
          <a:off x="0" y="4428507"/>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18054E-7413-4F33-9567-144640737010}">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GB" sz="3100" kern="1200" dirty="0"/>
            <a:t>Start day - Ready to Go</a:t>
          </a:r>
          <a:endParaRPr lang="en-US" sz="3100" kern="1200" dirty="0"/>
        </a:p>
      </dsp:txBody>
      <dsp:txXfrm>
        <a:off x="0" y="4428507"/>
        <a:ext cx="6900512" cy="1106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589CAD-E6BD-434D-A20D-A86DD15FDC8C}">
      <dsp:nvSpPr>
        <dsp:cNvPr id="0" name=""/>
        <dsp:cNvSpPr/>
      </dsp:nvSpPr>
      <dsp:spPr>
        <a:xfrm>
          <a:off x="0" y="67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0F46F1-C0F5-43C0-82E1-6C0317E75F35}">
      <dsp:nvSpPr>
        <dsp:cNvPr id="0" name=""/>
        <dsp:cNvSpPr/>
      </dsp:nvSpPr>
      <dsp:spPr>
        <a:xfrm>
          <a:off x="0" y="675"/>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One full day</a:t>
          </a:r>
          <a:endParaRPr lang="en-US" sz="2600" kern="1200"/>
        </a:p>
      </dsp:txBody>
      <dsp:txXfrm>
        <a:off x="0" y="675"/>
        <a:ext cx="6900512" cy="790684"/>
      </dsp:txXfrm>
    </dsp:sp>
    <dsp:sp modelId="{6569C01A-DE85-4BAA-9EF6-12C0B48A2F61}">
      <dsp:nvSpPr>
        <dsp:cNvPr id="0" name=""/>
        <dsp:cNvSpPr/>
      </dsp:nvSpPr>
      <dsp:spPr>
        <a:xfrm>
          <a:off x="0" y="79135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328DAF-F467-4E55-8674-3F373C313851}">
      <dsp:nvSpPr>
        <dsp:cNvPr id="0" name=""/>
        <dsp:cNvSpPr/>
      </dsp:nvSpPr>
      <dsp:spPr>
        <a:xfrm>
          <a:off x="0" y="791359"/>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Part of induction</a:t>
          </a:r>
          <a:endParaRPr lang="en-US" sz="2600" kern="1200"/>
        </a:p>
      </dsp:txBody>
      <dsp:txXfrm>
        <a:off x="0" y="791359"/>
        <a:ext cx="6900512" cy="790684"/>
      </dsp:txXfrm>
    </dsp:sp>
    <dsp:sp modelId="{9F795742-93EC-491D-A31F-6378BC04DF9B}">
      <dsp:nvSpPr>
        <dsp:cNvPr id="0" name=""/>
        <dsp:cNvSpPr/>
      </dsp:nvSpPr>
      <dsp:spPr>
        <a:xfrm>
          <a:off x="0" y="1582044"/>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D61421-09C9-4F72-973D-DCE27AB29F2E}">
      <dsp:nvSpPr>
        <dsp:cNvPr id="0" name=""/>
        <dsp:cNvSpPr/>
      </dsp:nvSpPr>
      <dsp:spPr>
        <a:xfrm>
          <a:off x="0" y="1582044"/>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Simulate ward rounds</a:t>
          </a:r>
          <a:endParaRPr lang="en-US" sz="2600" kern="1200"/>
        </a:p>
      </dsp:txBody>
      <dsp:txXfrm>
        <a:off x="0" y="1582044"/>
        <a:ext cx="6900512" cy="790684"/>
      </dsp:txXfrm>
    </dsp:sp>
    <dsp:sp modelId="{6164A94C-8C82-460F-8C1E-6AFCD92E3A32}">
      <dsp:nvSpPr>
        <dsp:cNvPr id="0" name=""/>
        <dsp:cNvSpPr/>
      </dsp:nvSpPr>
      <dsp:spPr>
        <a:xfrm>
          <a:off x="0" y="2372728"/>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BA83A5-58BC-4F70-9925-BAF948F9A836}">
      <dsp:nvSpPr>
        <dsp:cNvPr id="0" name=""/>
        <dsp:cNvSpPr/>
      </dsp:nvSpPr>
      <dsp:spPr>
        <a:xfrm>
          <a:off x="0" y="2372728"/>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Simulate Oncall</a:t>
          </a:r>
          <a:endParaRPr lang="en-US" sz="2600" kern="1200"/>
        </a:p>
      </dsp:txBody>
      <dsp:txXfrm>
        <a:off x="0" y="2372728"/>
        <a:ext cx="6900512" cy="790684"/>
      </dsp:txXfrm>
    </dsp:sp>
    <dsp:sp modelId="{13B4E049-075D-4BBF-84B8-958980E0BEA2}">
      <dsp:nvSpPr>
        <dsp:cNvPr id="0" name=""/>
        <dsp:cNvSpPr/>
      </dsp:nvSpPr>
      <dsp:spPr>
        <a:xfrm>
          <a:off x="0" y="3163412"/>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2191F3-6146-4396-B131-5F5973661A82}">
      <dsp:nvSpPr>
        <dsp:cNvPr id="0" name=""/>
        <dsp:cNvSpPr/>
      </dsp:nvSpPr>
      <dsp:spPr>
        <a:xfrm>
          <a:off x="0" y="3163412"/>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Simulate peri arrest call</a:t>
          </a:r>
          <a:endParaRPr lang="en-US" sz="2600" kern="1200"/>
        </a:p>
      </dsp:txBody>
      <dsp:txXfrm>
        <a:off x="0" y="3163412"/>
        <a:ext cx="6900512" cy="790684"/>
      </dsp:txXfrm>
    </dsp:sp>
    <dsp:sp modelId="{DCBECC0B-88D8-40EE-8EA3-95A700D4001D}">
      <dsp:nvSpPr>
        <dsp:cNvPr id="0" name=""/>
        <dsp:cNvSpPr/>
      </dsp:nvSpPr>
      <dsp:spPr>
        <a:xfrm>
          <a:off x="0" y="3954096"/>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24000E-D7BC-4AE0-AD7A-74048417D112}">
      <dsp:nvSpPr>
        <dsp:cNvPr id="0" name=""/>
        <dsp:cNvSpPr/>
      </dsp:nvSpPr>
      <dsp:spPr>
        <a:xfrm>
          <a:off x="0" y="3954096"/>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Simulate hospital specific focus- EPR/IT/phone etc</a:t>
          </a:r>
          <a:endParaRPr lang="en-US" sz="2600" kern="1200"/>
        </a:p>
      </dsp:txBody>
      <dsp:txXfrm>
        <a:off x="0" y="3954096"/>
        <a:ext cx="6900512" cy="790684"/>
      </dsp:txXfrm>
    </dsp:sp>
    <dsp:sp modelId="{BF0DD202-1587-4452-9CCC-86969FB4CB56}">
      <dsp:nvSpPr>
        <dsp:cNvPr id="0" name=""/>
        <dsp:cNvSpPr/>
      </dsp:nvSpPr>
      <dsp:spPr>
        <a:xfrm>
          <a:off x="0" y="47447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33E8ED-146F-478D-9CE3-4CA3DCCF460A}">
      <dsp:nvSpPr>
        <dsp:cNvPr id="0" name=""/>
        <dsp:cNvSpPr/>
      </dsp:nvSpPr>
      <dsp:spPr>
        <a:xfrm>
          <a:off x="0" y="4744781"/>
          <a:ext cx="6900512" cy="790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a:t>Excellent feedback</a:t>
          </a:r>
          <a:endParaRPr lang="en-US" sz="2600" kern="1200"/>
        </a:p>
      </dsp:txBody>
      <dsp:txXfrm>
        <a:off x="0" y="4744781"/>
        <a:ext cx="6900512" cy="7906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3ECD-2A29-30D5-B47F-1E9421DEAD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1120B3-FD1A-BF00-36DA-D5ED7AA9F8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D1F3FFA-D914-02AC-2F79-79B63ED404F6}"/>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5" name="Footer Placeholder 4">
            <a:extLst>
              <a:ext uri="{FF2B5EF4-FFF2-40B4-BE49-F238E27FC236}">
                <a16:creationId xmlns:a16="http://schemas.microsoft.com/office/drawing/2014/main" id="{4DD44629-6FF9-E711-CF53-C3E3DCCD51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FF0D9F-4558-8A99-E797-E76F6207CE25}"/>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1627906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CA249-E224-3CC0-71FC-FB84AB7AD7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34EB8A-C242-4A12-EE48-DF8CFD44EC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A09F03-9A38-8EC0-1075-194D3B9845DD}"/>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5" name="Footer Placeholder 4">
            <a:extLst>
              <a:ext uri="{FF2B5EF4-FFF2-40B4-BE49-F238E27FC236}">
                <a16:creationId xmlns:a16="http://schemas.microsoft.com/office/drawing/2014/main" id="{7BE58809-BF04-F7AF-3357-E7B8E5F803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475F7A-99A8-DE61-98CC-B934A626A11C}"/>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174527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9C80C7-8DCF-FE86-2694-ACF137E16E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FB038D-B9F7-4B1C-4D2E-AEDB0CBFFA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F7D59B-7082-B997-980D-DB76B84E2745}"/>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5" name="Footer Placeholder 4">
            <a:extLst>
              <a:ext uri="{FF2B5EF4-FFF2-40B4-BE49-F238E27FC236}">
                <a16:creationId xmlns:a16="http://schemas.microsoft.com/office/drawing/2014/main" id="{DCEC8B24-2500-306E-7E68-28505A20B8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7A601E-9E39-0ACD-4558-A26DEDCA0DBB}"/>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274024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3C2E0-0686-C05B-20AA-DF198E4A8C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971DCA-5880-A6B1-DE2E-49D6732FCB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14659B-C155-AB8F-4C34-C01F2C561D0A}"/>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5" name="Footer Placeholder 4">
            <a:extLst>
              <a:ext uri="{FF2B5EF4-FFF2-40B4-BE49-F238E27FC236}">
                <a16:creationId xmlns:a16="http://schemas.microsoft.com/office/drawing/2014/main" id="{C04BE5C0-BB2E-5A0D-5D4F-DE65BAF595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C6818E-FEA5-8707-8D22-D28B8F0ED268}"/>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141101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FB946-2F3D-59DD-95A5-D1B02FBDDC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FEBB1F3-7201-DAD7-90DA-28CA852C25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FF27AA-D8B4-EEFF-28E2-0F34E1B8E3E3}"/>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5" name="Footer Placeholder 4">
            <a:extLst>
              <a:ext uri="{FF2B5EF4-FFF2-40B4-BE49-F238E27FC236}">
                <a16:creationId xmlns:a16="http://schemas.microsoft.com/office/drawing/2014/main" id="{D11E773D-6764-2072-46D0-E48D51A778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C0F48F-7269-5553-A3AF-17F7F0E14ACB}"/>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34030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BBD24-A99C-4293-D3FB-36F0B2941A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E48143-0241-62F9-746C-E4533829FD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CFE441-CB97-AB63-C66C-1DA7BA3E20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82D6FE-7DA1-917E-773F-2077BF2DF36F}"/>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6" name="Footer Placeholder 5">
            <a:extLst>
              <a:ext uri="{FF2B5EF4-FFF2-40B4-BE49-F238E27FC236}">
                <a16:creationId xmlns:a16="http://schemas.microsoft.com/office/drawing/2014/main" id="{D76FBCE6-F589-AD33-8FC6-42DC0044F9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F58EB6-4E8A-6E8D-831E-1FC16C5E8339}"/>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173366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6E174-0F68-82EE-8A1A-B9767A8DC01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2A6B64-C9CD-1553-E3EF-45A214EE1D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573AB-7778-1BD5-5A67-6A00EE842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AC36D6-44EB-D46C-683A-F7793AC76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D0111C-00EE-1D70-328D-F60975EA70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AADD9F7-4EE7-7149-09AB-B7A50B01884C}"/>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8" name="Footer Placeholder 7">
            <a:extLst>
              <a:ext uri="{FF2B5EF4-FFF2-40B4-BE49-F238E27FC236}">
                <a16:creationId xmlns:a16="http://schemas.microsoft.com/office/drawing/2014/main" id="{D694ACB3-EE09-BE76-2D13-C3C80A7973F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D46794-8950-5413-686A-ADD8F8B979F2}"/>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165973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5C354-2530-7858-C9E3-3FD70A20B1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E36C9A-8C7C-CBA6-A380-1E797F82F6E5}"/>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4" name="Footer Placeholder 3">
            <a:extLst>
              <a:ext uri="{FF2B5EF4-FFF2-40B4-BE49-F238E27FC236}">
                <a16:creationId xmlns:a16="http://schemas.microsoft.com/office/drawing/2014/main" id="{D3A48E2D-5940-BCEA-AE59-E9D2B8DB26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F619DF0-85E2-D56A-C30F-25CC14C9FDF9}"/>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3812148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882F26-1302-5829-8788-AEA0EE813BC0}"/>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3" name="Footer Placeholder 2">
            <a:extLst>
              <a:ext uri="{FF2B5EF4-FFF2-40B4-BE49-F238E27FC236}">
                <a16:creationId xmlns:a16="http://schemas.microsoft.com/office/drawing/2014/main" id="{A1148AAB-6BD0-47E9-D6FC-9864E65F9F4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3FC19E-29AF-424B-EFAA-139FA1B36817}"/>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420514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D3C17-16AD-A91C-0F9E-209182C2B2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BC3DEA-468C-8098-4AA1-BCE8D2BF4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F3203-A4A3-DB7C-81AB-A44413933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0448CF-CAB6-FDF7-91A4-169694474782}"/>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6" name="Footer Placeholder 5">
            <a:extLst>
              <a:ext uri="{FF2B5EF4-FFF2-40B4-BE49-F238E27FC236}">
                <a16:creationId xmlns:a16="http://schemas.microsoft.com/office/drawing/2014/main" id="{82EFF321-E401-5D40-C183-78BD01F37D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3800CB-1B04-894E-6C7F-D9160A2DF23A}"/>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28667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D6529-AB2A-3B41-A409-C83EEA4901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49F25E-7985-B003-0C2B-1978D6B20F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BF0A96-80F6-E430-5806-9F97D551B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96012D-0AC0-BA8E-6223-91FE7AC5EE83}"/>
              </a:ext>
            </a:extLst>
          </p:cNvPr>
          <p:cNvSpPr>
            <a:spLocks noGrp="1"/>
          </p:cNvSpPr>
          <p:nvPr>
            <p:ph type="dt" sz="half" idx="10"/>
          </p:nvPr>
        </p:nvSpPr>
        <p:spPr/>
        <p:txBody>
          <a:bodyPr/>
          <a:lstStyle/>
          <a:p>
            <a:fld id="{4BBD39C1-606F-4597-B26A-8706E79740D8}" type="datetimeFigureOut">
              <a:rPr lang="en-GB" smtClean="0"/>
              <a:t>07/02/2025</a:t>
            </a:fld>
            <a:endParaRPr lang="en-GB"/>
          </a:p>
        </p:txBody>
      </p:sp>
      <p:sp>
        <p:nvSpPr>
          <p:cNvPr id="6" name="Footer Placeholder 5">
            <a:extLst>
              <a:ext uri="{FF2B5EF4-FFF2-40B4-BE49-F238E27FC236}">
                <a16:creationId xmlns:a16="http://schemas.microsoft.com/office/drawing/2014/main" id="{6E556204-88FF-2ECC-F28F-18513869AF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43B59F-A921-DB91-091E-07F27FBDD466}"/>
              </a:ext>
            </a:extLst>
          </p:cNvPr>
          <p:cNvSpPr>
            <a:spLocks noGrp="1"/>
          </p:cNvSpPr>
          <p:nvPr>
            <p:ph type="sldNum" sz="quarter" idx="12"/>
          </p:nvPr>
        </p:nvSpPr>
        <p:spPr/>
        <p:txBody>
          <a:bodyPr/>
          <a:lstStyle/>
          <a:p>
            <a:fld id="{EB2B646B-4300-432D-A22F-FBE2FD02600F}" type="slidenum">
              <a:rPr lang="en-GB" smtClean="0"/>
              <a:t>‹#›</a:t>
            </a:fld>
            <a:endParaRPr lang="en-GB"/>
          </a:p>
        </p:txBody>
      </p:sp>
    </p:spTree>
    <p:extLst>
      <p:ext uri="{BB962C8B-B14F-4D97-AF65-F5344CB8AC3E}">
        <p14:creationId xmlns:p14="http://schemas.microsoft.com/office/powerpoint/2010/main" val="365226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016BB6-EDCC-E5E7-6A89-82BE07A96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C525B4-926F-164B-4F43-E2C8F82602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6D02C3-A3CC-F4F0-C081-49B5E4BD81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D39C1-606F-4597-B26A-8706E79740D8}" type="datetimeFigureOut">
              <a:rPr lang="en-GB" smtClean="0"/>
              <a:t>07/02/2025</a:t>
            </a:fld>
            <a:endParaRPr lang="en-GB"/>
          </a:p>
        </p:txBody>
      </p:sp>
      <p:sp>
        <p:nvSpPr>
          <p:cNvPr id="5" name="Footer Placeholder 4">
            <a:extLst>
              <a:ext uri="{FF2B5EF4-FFF2-40B4-BE49-F238E27FC236}">
                <a16:creationId xmlns:a16="http://schemas.microsoft.com/office/drawing/2014/main" id="{71C615AE-415A-56A4-4C90-A01C27E67F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2C7FEC5-9345-B60D-C8DD-9B5A9D9512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B646B-4300-432D-A22F-FBE2FD02600F}" type="slidenum">
              <a:rPr lang="en-GB" smtClean="0"/>
              <a:t>‹#›</a:t>
            </a:fld>
            <a:endParaRPr lang="en-GB"/>
          </a:p>
        </p:txBody>
      </p:sp>
    </p:spTree>
    <p:extLst>
      <p:ext uri="{BB962C8B-B14F-4D97-AF65-F5344CB8AC3E}">
        <p14:creationId xmlns:p14="http://schemas.microsoft.com/office/powerpoint/2010/main" val="232502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Tara.Keenan@nhs.net"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18" name="Group 9">
            <a:extLst>
              <a:ext uri="{FF2B5EF4-FFF2-40B4-BE49-F238E27FC236}">
                <a16:creationId xmlns:a16="http://schemas.microsoft.com/office/drawing/2014/main" id="{03C6F4E6-30A1-4F63-C8CC-028750B5AA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6668" cy="4570886"/>
            <a:chOff x="0" y="0"/>
            <a:chExt cx="12196668" cy="4570886"/>
          </a:xfrm>
        </p:grpSpPr>
        <p:sp>
          <p:nvSpPr>
            <p:cNvPr id="11" name="Rectangle 10">
              <a:extLst>
                <a:ext uri="{FF2B5EF4-FFF2-40B4-BE49-F238E27FC236}">
                  <a16:creationId xmlns:a16="http://schemas.microsoft.com/office/drawing/2014/main" id="{49EA7CA8-3AE6-4F5F-9932-63303CF2D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12196668" cy="4570632"/>
            </a:xfrm>
            <a:prstGeom prst="rect">
              <a:avLst/>
            </a:prstGeom>
            <a:gradFill>
              <a:gsLst>
                <a:gs pos="0">
                  <a:schemeClr val="accent5"/>
                </a:gs>
                <a:gs pos="100000">
                  <a:schemeClr val="accent2"/>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26E3E019-A259-1130-CC5C-3165020BC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791"/>
              <a:ext cx="10565988" cy="4568095"/>
            </a:xfrm>
            <a:prstGeom prst="rect">
              <a:avLst/>
            </a:prstGeom>
            <a:gradFill flip="none" rotWithShape="1">
              <a:gsLst>
                <a:gs pos="3000">
                  <a:schemeClr val="accent2"/>
                </a:gs>
                <a:gs pos="40000">
                  <a:schemeClr val="accent2">
                    <a:alpha val="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0769F99-CCA6-5CDC-D1E1-C59A4762F1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2192000" cy="4549891"/>
            </a:xfrm>
            <a:prstGeom prst="rect">
              <a:avLst/>
            </a:prstGeom>
            <a:gradFill>
              <a:gsLst>
                <a:gs pos="0">
                  <a:schemeClr val="accent5">
                    <a:alpha val="76000"/>
                  </a:schemeClr>
                </a:gs>
                <a:gs pos="67000">
                  <a:schemeClr val="accent2">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3">
              <a:extLst>
                <a:ext uri="{FF2B5EF4-FFF2-40B4-BE49-F238E27FC236}">
                  <a16:creationId xmlns:a16="http://schemas.microsoft.com/office/drawing/2014/main" id="{C13E73D3-029B-3D4E-1956-8EE7068A6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4110544" y="18215"/>
              <a:ext cx="8086124" cy="4549887"/>
            </a:xfrm>
            <a:prstGeom prst="rect">
              <a:avLst/>
            </a:prstGeom>
            <a:gradFill flip="none" rotWithShape="1">
              <a:gsLst>
                <a:gs pos="0">
                  <a:schemeClr val="accent5">
                    <a:lumMod val="50000"/>
                    <a:alpha val="36000"/>
                  </a:schemeClr>
                </a:gs>
                <a:gs pos="45000">
                  <a:schemeClr val="accent5">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 name="Title 1">
            <a:extLst>
              <a:ext uri="{FF2B5EF4-FFF2-40B4-BE49-F238E27FC236}">
                <a16:creationId xmlns:a16="http://schemas.microsoft.com/office/drawing/2014/main" id="{BC2DB2C9-61BF-C366-9824-E54139AA5688}"/>
              </a:ext>
            </a:extLst>
          </p:cNvPr>
          <p:cNvSpPr>
            <a:spLocks noGrp="1"/>
          </p:cNvSpPr>
          <p:nvPr>
            <p:ph type="ctrTitle"/>
          </p:nvPr>
        </p:nvSpPr>
        <p:spPr>
          <a:xfrm>
            <a:off x="1126348" y="1124262"/>
            <a:ext cx="8017652" cy="2690413"/>
          </a:xfrm>
        </p:spPr>
        <p:txBody>
          <a:bodyPr anchor="t">
            <a:normAutofit/>
          </a:bodyPr>
          <a:lstStyle/>
          <a:p>
            <a:pPr algn="l"/>
            <a:r>
              <a:rPr lang="en-GB" sz="5400" dirty="0">
                <a:solidFill>
                  <a:srgbClr val="FFFFFF"/>
                </a:solidFill>
              </a:rPr>
              <a:t>FY1 Career Fair</a:t>
            </a:r>
            <a:br>
              <a:rPr lang="en-GB" sz="5400" dirty="0">
                <a:solidFill>
                  <a:srgbClr val="FFFFFF"/>
                </a:solidFill>
              </a:rPr>
            </a:br>
            <a:r>
              <a:rPr lang="en-GB" sz="5400" dirty="0">
                <a:solidFill>
                  <a:srgbClr val="FFFFFF"/>
                </a:solidFill>
              </a:rPr>
              <a:t>Frimley Park Hospital</a:t>
            </a:r>
          </a:p>
        </p:txBody>
      </p:sp>
      <p:sp>
        <p:nvSpPr>
          <p:cNvPr id="3" name="Subtitle 2">
            <a:extLst>
              <a:ext uri="{FF2B5EF4-FFF2-40B4-BE49-F238E27FC236}">
                <a16:creationId xmlns:a16="http://schemas.microsoft.com/office/drawing/2014/main" id="{802BB221-FFEE-608E-2225-683FC210BA0F}"/>
              </a:ext>
            </a:extLst>
          </p:cNvPr>
          <p:cNvSpPr>
            <a:spLocks noGrp="1"/>
          </p:cNvSpPr>
          <p:nvPr>
            <p:ph type="subTitle" idx="1"/>
          </p:nvPr>
        </p:nvSpPr>
        <p:spPr>
          <a:xfrm>
            <a:off x="1126348" y="5099566"/>
            <a:ext cx="6481746" cy="1199733"/>
          </a:xfrm>
        </p:spPr>
        <p:txBody>
          <a:bodyPr anchor="ctr">
            <a:normAutofit/>
          </a:bodyPr>
          <a:lstStyle/>
          <a:p>
            <a:pPr algn="l"/>
            <a:r>
              <a:rPr lang="en-GB" sz="2000" dirty="0"/>
              <a:t>Dr Sathish Krishnan</a:t>
            </a:r>
          </a:p>
          <a:p>
            <a:pPr algn="l"/>
            <a:r>
              <a:rPr lang="en-GB" sz="2000" dirty="0"/>
              <a:t>FY1 TPD</a:t>
            </a:r>
          </a:p>
          <a:p>
            <a:pPr algn="l"/>
            <a:r>
              <a:rPr lang="en-GB" sz="2000" dirty="0"/>
              <a:t>7th March 2025</a:t>
            </a:r>
          </a:p>
        </p:txBody>
      </p:sp>
      <p:pic>
        <p:nvPicPr>
          <p:cNvPr id="7" name="Graphic 6" descr="Stethoscope">
            <a:extLst>
              <a:ext uri="{FF2B5EF4-FFF2-40B4-BE49-F238E27FC236}">
                <a16:creationId xmlns:a16="http://schemas.microsoft.com/office/drawing/2014/main" id="{2B9C7014-0E0E-144B-40C1-3B5C7772C8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15646" y="5061057"/>
            <a:ext cx="1199733" cy="1199733"/>
          </a:xfrm>
          <a:prstGeom prst="rect">
            <a:avLst/>
          </a:prstGeom>
        </p:spPr>
      </p:pic>
    </p:spTree>
    <p:extLst>
      <p:ext uri="{BB962C8B-B14F-4D97-AF65-F5344CB8AC3E}">
        <p14:creationId xmlns:p14="http://schemas.microsoft.com/office/powerpoint/2010/main" val="42594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1A6488-E7DF-9F20-B610-FE48AFF2C9BC}"/>
              </a:ext>
            </a:extLst>
          </p:cNvPr>
          <p:cNvSpPr>
            <a:spLocks noGrp="1"/>
          </p:cNvSpPr>
          <p:nvPr>
            <p:ph type="title"/>
          </p:nvPr>
        </p:nvSpPr>
        <p:spPr>
          <a:xfrm>
            <a:off x="635000" y="640823"/>
            <a:ext cx="3418659" cy="5583148"/>
          </a:xfrm>
        </p:spPr>
        <p:txBody>
          <a:bodyPr anchor="ctr">
            <a:normAutofit/>
          </a:bodyPr>
          <a:lstStyle/>
          <a:p>
            <a:r>
              <a:rPr lang="en-GB" sz="5400"/>
              <a:t>Frimley Specific</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015A72D-A2C2-9BB8-72D6-A4F07FDBF799}"/>
              </a:ext>
            </a:extLst>
          </p:cNvPr>
          <p:cNvGraphicFramePr>
            <a:graphicFrameLocks noGrp="1"/>
          </p:cNvGraphicFramePr>
          <p:nvPr>
            <p:ph idx="1"/>
            <p:extLst>
              <p:ext uri="{D42A27DB-BD31-4B8C-83A1-F6EECF244321}">
                <p14:modId xmlns:p14="http://schemas.microsoft.com/office/powerpoint/2010/main" val="384881133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0482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557206-8EB7-3A42-1BF4-7AFF1DD11365}"/>
              </a:ext>
            </a:extLst>
          </p:cNvPr>
          <p:cNvSpPr>
            <a:spLocks noGrp="1"/>
          </p:cNvSpPr>
          <p:nvPr>
            <p:ph type="title"/>
          </p:nvPr>
        </p:nvSpPr>
        <p:spPr>
          <a:xfrm>
            <a:off x="635000" y="640823"/>
            <a:ext cx="3418659" cy="5583148"/>
          </a:xfrm>
        </p:spPr>
        <p:txBody>
          <a:bodyPr anchor="ctr">
            <a:normAutofit/>
          </a:bodyPr>
          <a:lstStyle/>
          <a:p>
            <a:r>
              <a:rPr lang="en-GB" sz="5400"/>
              <a:t>SIMley Health</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E46D78F-7AB2-032D-0598-F3BAD43A76C8}"/>
              </a:ext>
            </a:extLst>
          </p:cNvPr>
          <p:cNvGraphicFramePr>
            <a:graphicFrameLocks noGrp="1"/>
          </p:cNvGraphicFramePr>
          <p:nvPr>
            <p:ph idx="1"/>
            <p:extLst>
              <p:ext uri="{D42A27DB-BD31-4B8C-83A1-F6EECF244321}">
                <p14:modId xmlns:p14="http://schemas.microsoft.com/office/powerpoint/2010/main" val="3446693699"/>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54702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9745DF-2471-C215-BA4C-B2F3A6A6D208}"/>
              </a:ext>
            </a:extLst>
          </p:cNvPr>
          <p:cNvSpPr>
            <a:spLocks noGrp="1"/>
          </p:cNvSpPr>
          <p:nvPr>
            <p:ph type="title"/>
          </p:nvPr>
        </p:nvSpPr>
        <p:spPr>
          <a:xfrm>
            <a:off x="838200" y="365125"/>
            <a:ext cx="10515600" cy="1325563"/>
          </a:xfrm>
        </p:spPr>
        <p:txBody>
          <a:bodyPr>
            <a:normAutofit/>
          </a:bodyPr>
          <a:lstStyle/>
          <a:p>
            <a:r>
              <a:rPr lang="en-GB" sz="5400"/>
              <a:t>Simley Feedback</a:t>
            </a:r>
          </a:p>
        </p:txBody>
      </p:sp>
      <p:sp>
        <p:nvSpPr>
          <p:cNvPr id="14"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12EDC821-0DC2-0994-51D2-073D33B2051E}"/>
              </a:ext>
            </a:extLst>
          </p:cNvPr>
          <p:cNvGraphicFramePr>
            <a:graphicFrameLocks noGrp="1"/>
          </p:cNvGraphicFramePr>
          <p:nvPr>
            <p:ph idx="1"/>
            <p:extLst>
              <p:ext uri="{D42A27DB-BD31-4B8C-83A1-F6EECF244321}">
                <p14:modId xmlns:p14="http://schemas.microsoft.com/office/powerpoint/2010/main" val="678053520"/>
              </p:ext>
            </p:extLst>
          </p:nvPr>
        </p:nvGraphicFramePr>
        <p:xfrm>
          <a:off x="838200" y="2968279"/>
          <a:ext cx="10515603" cy="2468494"/>
        </p:xfrm>
        <a:graphic>
          <a:graphicData uri="http://schemas.openxmlformats.org/drawingml/2006/table">
            <a:tbl>
              <a:tblPr firstRow="1" firstCol="1" bandRow="1">
                <a:tableStyleId>{5C22544A-7EE6-4342-B048-85BDC9FD1C3A}</a:tableStyleId>
              </a:tblPr>
              <a:tblGrid>
                <a:gridCol w="895268">
                  <a:extLst>
                    <a:ext uri="{9D8B030D-6E8A-4147-A177-3AD203B41FA5}">
                      <a16:colId xmlns:a16="http://schemas.microsoft.com/office/drawing/2014/main" val="1112692726"/>
                    </a:ext>
                  </a:extLst>
                </a:gridCol>
                <a:gridCol w="1175615">
                  <a:extLst>
                    <a:ext uri="{9D8B030D-6E8A-4147-A177-3AD203B41FA5}">
                      <a16:colId xmlns:a16="http://schemas.microsoft.com/office/drawing/2014/main" val="3559561534"/>
                    </a:ext>
                  </a:extLst>
                </a:gridCol>
                <a:gridCol w="1602388">
                  <a:extLst>
                    <a:ext uri="{9D8B030D-6E8A-4147-A177-3AD203B41FA5}">
                      <a16:colId xmlns:a16="http://schemas.microsoft.com/office/drawing/2014/main" val="392885145"/>
                    </a:ext>
                  </a:extLst>
                </a:gridCol>
                <a:gridCol w="1698813">
                  <a:extLst>
                    <a:ext uri="{9D8B030D-6E8A-4147-A177-3AD203B41FA5}">
                      <a16:colId xmlns:a16="http://schemas.microsoft.com/office/drawing/2014/main" val="926703233"/>
                    </a:ext>
                  </a:extLst>
                </a:gridCol>
                <a:gridCol w="2022017">
                  <a:extLst>
                    <a:ext uri="{9D8B030D-6E8A-4147-A177-3AD203B41FA5}">
                      <a16:colId xmlns:a16="http://schemas.microsoft.com/office/drawing/2014/main" val="3691106855"/>
                    </a:ext>
                  </a:extLst>
                </a:gridCol>
                <a:gridCol w="1022049">
                  <a:extLst>
                    <a:ext uri="{9D8B030D-6E8A-4147-A177-3AD203B41FA5}">
                      <a16:colId xmlns:a16="http://schemas.microsoft.com/office/drawing/2014/main" val="1575415055"/>
                    </a:ext>
                  </a:extLst>
                </a:gridCol>
                <a:gridCol w="1048834">
                  <a:extLst>
                    <a:ext uri="{9D8B030D-6E8A-4147-A177-3AD203B41FA5}">
                      <a16:colId xmlns:a16="http://schemas.microsoft.com/office/drawing/2014/main" val="2222689853"/>
                    </a:ext>
                  </a:extLst>
                </a:gridCol>
                <a:gridCol w="1050619">
                  <a:extLst>
                    <a:ext uri="{9D8B030D-6E8A-4147-A177-3AD203B41FA5}">
                      <a16:colId xmlns:a16="http://schemas.microsoft.com/office/drawing/2014/main" val="1622053889"/>
                    </a:ext>
                  </a:extLst>
                </a:gridCol>
              </a:tblGrid>
              <a:tr h="1361100">
                <a:tc>
                  <a:txBody>
                    <a:bodyPr/>
                    <a:lstStyle/>
                    <a:p>
                      <a:r>
                        <a:rPr lang="en-GB" sz="1200">
                          <a:effectLst/>
                        </a:rPr>
                        <a:t> </a:t>
                      </a:r>
                      <a:endParaRPr lang="en-GB" sz="1200">
                        <a:effectLst/>
                        <a:latin typeface="Calibri" panose="020F0502020204030204" pitchFamily="34" charset="0"/>
                        <a:ea typeface="Calibri" panose="020F0502020204030204" pitchFamily="34" charset="0"/>
                      </a:endParaRPr>
                    </a:p>
                  </a:txBody>
                  <a:tcPr marL="76038" marR="76038" marT="0" marB="0"/>
                </a:tc>
                <a:tc>
                  <a:txBody>
                    <a:bodyPr/>
                    <a:lstStyle/>
                    <a:p>
                      <a:r>
                        <a:rPr lang="en-GB" sz="1200">
                          <a:effectLst/>
                        </a:rPr>
                        <a:t>I felt   SIMley Health was well-organised</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I   think that SIMley Health has made me feel more prepared to start practice on   Wednesday 2nd August</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I   think that SIMley Health has made me feel more safe to start practice on   Wednesday 2nd August</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I feel   that SIMley Health helped me feel more confident to use the computer systems   independently</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I   thought that the simulation tasks were pitched at the correct difficulty</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I   thought that the faculty was friendly &amp; helpful</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I feel   that SIMley Health was a useful addition to my FY1 Induction</a:t>
                      </a:r>
                      <a:endParaRPr lang="en-GB" sz="1200">
                        <a:effectLst/>
                        <a:latin typeface="Calibri" panose="020F0502020204030204" pitchFamily="34" charset="0"/>
                        <a:ea typeface="Calibri" panose="020F0502020204030204" pitchFamily="34" charset="0"/>
                      </a:endParaRPr>
                    </a:p>
                  </a:txBody>
                  <a:tcPr marL="76038" marR="76038" marT="0" marB="0" anchor="b"/>
                </a:tc>
                <a:extLst>
                  <a:ext uri="{0D108BD9-81ED-4DB2-BD59-A6C34878D82A}">
                    <a16:rowId xmlns:a16="http://schemas.microsoft.com/office/drawing/2014/main" val="4291454838"/>
                  </a:ext>
                </a:extLst>
              </a:tr>
              <a:tr h="229707">
                <a:tc>
                  <a:txBody>
                    <a:bodyPr/>
                    <a:lstStyle/>
                    <a:p>
                      <a:r>
                        <a:rPr lang="en-GB" sz="1200">
                          <a:effectLst/>
                        </a:rPr>
                        <a:t>Disagree</a:t>
                      </a:r>
                      <a:endParaRPr lang="en-GB" sz="1200">
                        <a:effectLst/>
                        <a:latin typeface="Calibri" panose="020F0502020204030204" pitchFamily="34" charset="0"/>
                        <a:ea typeface="Calibri" panose="020F0502020204030204" pitchFamily="34" charset="0"/>
                      </a:endParaRPr>
                    </a:p>
                  </a:txBody>
                  <a:tcPr marL="76038" marR="76038" marT="0" marB="0"/>
                </a:tc>
                <a:tc>
                  <a:txBody>
                    <a:bodyPr/>
                    <a:lstStyle/>
                    <a:p>
                      <a:r>
                        <a:rPr lang="en-GB" sz="1200">
                          <a:effectLst/>
                        </a:rPr>
                        <a:t>1</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0</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0</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 </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a:t>
                      </a:r>
                      <a:endParaRPr lang="en-GB" sz="1200">
                        <a:effectLst/>
                        <a:latin typeface="Calibri" panose="020F0502020204030204" pitchFamily="34" charset="0"/>
                        <a:ea typeface="Calibri" panose="020F0502020204030204" pitchFamily="34" charset="0"/>
                      </a:endParaRPr>
                    </a:p>
                  </a:txBody>
                  <a:tcPr marL="76038" marR="76038" marT="0" marB="0" anchor="b"/>
                </a:tc>
                <a:extLst>
                  <a:ext uri="{0D108BD9-81ED-4DB2-BD59-A6C34878D82A}">
                    <a16:rowId xmlns:a16="http://schemas.microsoft.com/office/drawing/2014/main" val="4104995903"/>
                  </a:ext>
                </a:extLst>
              </a:tr>
              <a:tr h="229707">
                <a:tc>
                  <a:txBody>
                    <a:bodyPr/>
                    <a:lstStyle/>
                    <a:p>
                      <a:r>
                        <a:rPr lang="en-GB" sz="1200">
                          <a:effectLst/>
                        </a:rPr>
                        <a:t>Neutral</a:t>
                      </a:r>
                      <a:endParaRPr lang="en-GB" sz="1200">
                        <a:effectLst/>
                        <a:latin typeface="Calibri" panose="020F0502020204030204" pitchFamily="34" charset="0"/>
                        <a:ea typeface="Calibri" panose="020F0502020204030204" pitchFamily="34" charset="0"/>
                      </a:endParaRPr>
                    </a:p>
                  </a:txBody>
                  <a:tcPr marL="76038" marR="76038" marT="0" marB="0"/>
                </a:tc>
                <a:tc>
                  <a:txBody>
                    <a:bodyPr/>
                    <a:lstStyle/>
                    <a:p>
                      <a:r>
                        <a:rPr lang="en-GB" sz="1200">
                          <a:effectLst/>
                        </a:rPr>
                        <a:t>3</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5</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3</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a:t>
                      </a:r>
                      <a:endParaRPr lang="en-GB" sz="1200">
                        <a:effectLst/>
                        <a:latin typeface="Calibri" panose="020F0502020204030204" pitchFamily="34" charset="0"/>
                        <a:ea typeface="Calibri" panose="020F0502020204030204" pitchFamily="34" charset="0"/>
                      </a:endParaRPr>
                    </a:p>
                  </a:txBody>
                  <a:tcPr marL="76038" marR="76038" marT="0" marB="0" anchor="b"/>
                </a:tc>
                <a:extLst>
                  <a:ext uri="{0D108BD9-81ED-4DB2-BD59-A6C34878D82A}">
                    <a16:rowId xmlns:a16="http://schemas.microsoft.com/office/drawing/2014/main" val="42688428"/>
                  </a:ext>
                </a:extLst>
              </a:tr>
              <a:tr h="229707">
                <a:tc>
                  <a:txBody>
                    <a:bodyPr/>
                    <a:lstStyle/>
                    <a:p>
                      <a:r>
                        <a:rPr lang="en-GB" sz="1200">
                          <a:effectLst/>
                        </a:rPr>
                        <a:t>Agree</a:t>
                      </a:r>
                      <a:endParaRPr lang="en-GB" sz="1200">
                        <a:effectLst/>
                        <a:latin typeface="Calibri" panose="020F0502020204030204" pitchFamily="34" charset="0"/>
                        <a:ea typeface="Calibri" panose="020F0502020204030204" pitchFamily="34" charset="0"/>
                      </a:endParaRPr>
                    </a:p>
                  </a:txBody>
                  <a:tcPr marL="76038" marR="76038" marT="0" marB="0"/>
                </a:tc>
                <a:tc>
                  <a:txBody>
                    <a:bodyPr/>
                    <a:lstStyle/>
                    <a:p>
                      <a:r>
                        <a:rPr lang="en-GB" sz="1200">
                          <a:effectLst/>
                        </a:rPr>
                        <a:t>10</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11</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12</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9</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10</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7</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7</a:t>
                      </a:r>
                      <a:endParaRPr lang="en-GB" sz="1200">
                        <a:effectLst/>
                        <a:latin typeface="Calibri" panose="020F0502020204030204" pitchFamily="34" charset="0"/>
                        <a:ea typeface="Calibri" panose="020F0502020204030204" pitchFamily="34" charset="0"/>
                      </a:endParaRPr>
                    </a:p>
                  </a:txBody>
                  <a:tcPr marL="76038" marR="76038" marT="0" marB="0" anchor="b"/>
                </a:tc>
                <a:extLst>
                  <a:ext uri="{0D108BD9-81ED-4DB2-BD59-A6C34878D82A}">
                    <a16:rowId xmlns:a16="http://schemas.microsoft.com/office/drawing/2014/main" val="899219231"/>
                  </a:ext>
                </a:extLst>
              </a:tr>
              <a:tr h="418273">
                <a:tc>
                  <a:txBody>
                    <a:bodyPr/>
                    <a:lstStyle/>
                    <a:p>
                      <a:r>
                        <a:rPr lang="en-GB" sz="1200">
                          <a:effectLst/>
                        </a:rPr>
                        <a:t>Strongly agree</a:t>
                      </a:r>
                      <a:endParaRPr lang="en-GB" sz="1200">
                        <a:effectLst/>
                        <a:latin typeface="Calibri" panose="020F0502020204030204" pitchFamily="34" charset="0"/>
                        <a:ea typeface="Calibri" panose="020F0502020204030204" pitchFamily="34" charset="0"/>
                      </a:endParaRPr>
                    </a:p>
                  </a:txBody>
                  <a:tcPr marL="76038" marR="76038" marT="0" marB="0"/>
                </a:tc>
                <a:tc>
                  <a:txBody>
                    <a:bodyPr/>
                    <a:lstStyle/>
                    <a:p>
                      <a:r>
                        <a:rPr lang="en-GB" sz="1200">
                          <a:effectLst/>
                        </a:rPr>
                        <a:t>25</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26</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21</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26</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26</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31</a:t>
                      </a:r>
                      <a:endParaRPr lang="en-GB" sz="1200">
                        <a:effectLst/>
                        <a:latin typeface="Calibri" panose="020F0502020204030204" pitchFamily="34" charset="0"/>
                        <a:ea typeface="Calibri" panose="020F0502020204030204" pitchFamily="34" charset="0"/>
                      </a:endParaRPr>
                    </a:p>
                  </a:txBody>
                  <a:tcPr marL="76038" marR="76038" marT="0" marB="0" anchor="b"/>
                </a:tc>
                <a:tc>
                  <a:txBody>
                    <a:bodyPr/>
                    <a:lstStyle/>
                    <a:p>
                      <a:r>
                        <a:rPr lang="en-GB" sz="1200">
                          <a:effectLst/>
                        </a:rPr>
                        <a:t>30</a:t>
                      </a:r>
                      <a:endParaRPr lang="en-GB" sz="1200">
                        <a:effectLst/>
                        <a:latin typeface="Calibri" panose="020F0502020204030204" pitchFamily="34" charset="0"/>
                        <a:ea typeface="Calibri" panose="020F0502020204030204" pitchFamily="34" charset="0"/>
                      </a:endParaRPr>
                    </a:p>
                  </a:txBody>
                  <a:tcPr marL="76038" marR="76038" marT="0" marB="0" anchor="b"/>
                </a:tc>
                <a:extLst>
                  <a:ext uri="{0D108BD9-81ED-4DB2-BD59-A6C34878D82A}">
                    <a16:rowId xmlns:a16="http://schemas.microsoft.com/office/drawing/2014/main" val="623415553"/>
                  </a:ext>
                </a:extLst>
              </a:tr>
            </a:tbl>
          </a:graphicData>
        </a:graphic>
      </p:graphicFrame>
    </p:spTree>
    <p:extLst>
      <p:ext uri="{BB962C8B-B14F-4D97-AF65-F5344CB8AC3E}">
        <p14:creationId xmlns:p14="http://schemas.microsoft.com/office/powerpoint/2010/main" val="3094321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B772D9-8420-82A0-44D4-7B6506266C5D}"/>
              </a:ext>
            </a:extLst>
          </p:cNvPr>
          <p:cNvSpPr>
            <a:spLocks noGrp="1"/>
          </p:cNvSpPr>
          <p:nvPr>
            <p:ph type="title"/>
          </p:nvPr>
        </p:nvSpPr>
        <p:spPr>
          <a:xfrm>
            <a:off x="686834" y="1153572"/>
            <a:ext cx="3200400" cy="4461163"/>
          </a:xfrm>
        </p:spPr>
        <p:txBody>
          <a:bodyPr>
            <a:normAutofit/>
          </a:bodyPr>
          <a:lstStyle/>
          <a:p>
            <a:r>
              <a:rPr lang="en-GB">
                <a:solidFill>
                  <a:srgbClr val="FFFFFF"/>
                </a:solidFill>
              </a:rPr>
              <a:t>Feedback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618BBA8-0493-D1AB-92CC-84E331128918}"/>
              </a:ext>
            </a:extLst>
          </p:cNvPr>
          <p:cNvSpPr>
            <a:spLocks noGrp="1"/>
          </p:cNvSpPr>
          <p:nvPr>
            <p:ph idx="1"/>
          </p:nvPr>
        </p:nvSpPr>
        <p:spPr>
          <a:xfrm>
            <a:off x="4447308" y="591344"/>
            <a:ext cx="6906491" cy="5585619"/>
          </a:xfrm>
        </p:spPr>
        <p:txBody>
          <a:bodyPr anchor="ctr">
            <a:normAutofit/>
          </a:bodyPr>
          <a:lstStyle/>
          <a:p>
            <a:r>
              <a:rPr lang="en-GB" sz="2600" dirty="0"/>
              <a:t>A friendly hospital where you are well supported. The interaction between civilian and military personnel makes for a very lively and varied working environment. The induction programme is great and will give you practical knowledge and skills about how to start your F1 job. Amongst other things, you get paired with FY2 mentor and hospital runs a ‘</a:t>
            </a:r>
            <a:r>
              <a:rPr lang="en-GB" sz="2600" dirty="0" err="1"/>
              <a:t>Simley</a:t>
            </a:r>
            <a:r>
              <a:rPr lang="en-GB" sz="2600" dirty="0"/>
              <a:t> Park’ simulation sessions. In this you simulate to get a ward round, on call and peri arrest scenario all with a hospital specific focus (getting used to FPH’s phone/computer systems etc). There is an active programme looking after doctors' welfare which is a massive plus. A great place to work, I recommend it highly.</a:t>
            </a:r>
          </a:p>
        </p:txBody>
      </p:sp>
    </p:spTree>
    <p:extLst>
      <p:ext uri="{BB962C8B-B14F-4D97-AF65-F5344CB8AC3E}">
        <p14:creationId xmlns:p14="http://schemas.microsoft.com/office/powerpoint/2010/main" val="299558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25"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65D889-CD8C-7A2E-BB3C-BB8754B1A42B}"/>
              </a:ext>
            </a:extLst>
          </p:cNvPr>
          <p:cNvSpPr>
            <a:spLocks noGrp="1"/>
          </p:cNvSpPr>
          <p:nvPr>
            <p:ph type="title"/>
          </p:nvPr>
        </p:nvSpPr>
        <p:spPr>
          <a:xfrm>
            <a:off x="686834" y="1153572"/>
            <a:ext cx="3200400" cy="4461163"/>
          </a:xfrm>
        </p:spPr>
        <p:txBody>
          <a:bodyPr>
            <a:normAutofit/>
          </a:bodyPr>
          <a:lstStyle/>
          <a:p>
            <a:r>
              <a:rPr lang="en-GB">
                <a:solidFill>
                  <a:srgbClr val="FFFFFF"/>
                </a:solidFill>
              </a:rPr>
              <a:t>Feedback</a:t>
            </a:r>
            <a:endParaRPr lang="en-GB" dirty="0">
              <a:solidFill>
                <a:srgbClr val="FFFFFF"/>
              </a:solidFill>
            </a:endParaRPr>
          </a:p>
        </p:txBody>
      </p:sp>
      <p:sp>
        <p:nvSpPr>
          <p:cNvPr id="27"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D2597CA-E55A-8032-64FA-269CCBCFFEE8}"/>
              </a:ext>
            </a:extLst>
          </p:cNvPr>
          <p:cNvSpPr>
            <a:spLocks noGrp="1"/>
          </p:cNvSpPr>
          <p:nvPr>
            <p:ph idx="1"/>
          </p:nvPr>
        </p:nvSpPr>
        <p:spPr>
          <a:xfrm>
            <a:off x="4447308" y="591344"/>
            <a:ext cx="6906491" cy="5585619"/>
          </a:xfrm>
          <a:blipFill>
            <a:blip r:embed="rId2"/>
            <a:tile tx="0" ty="0" sx="100000" sy="100000" flip="none" algn="tl"/>
          </a:blipFill>
        </p:spPr>
        <p:txBody>
          <a:bodyPr anchor="ctr">
            <a:normAutofit/>
          </a:bodyPr>
          <a:lstStyle/>
          <a:p>
            <a:r>
              <a:rPr lang="en-GB" dirty="0"/>
              <a:t>Everyone will tell you about how welcoming and friendly Frimley is, but for an FY1 starting out on the first job, you need more than that. Frimley has a fantastic set up for the FY1 teaching and mentoring system which works wonder to facilitate the move from university to work. As well as an active onsite Mess and Gym, there are plenty of opportunities to build on portfolios needed for core training. Despite being further out than some of the hospitals, it is still very easy to live in West </a:t>
            </a:r>
            <a:r>
              <a:rPr lang="en-GB" dirty="0" err="1"/>
              <a:t>london</a:t>
            </a:r>
            <a:r>
              <a:rPr lang="en-GB" dirty="0"/>
              <a:t> and commute out-overall a great choice for F1</a:t>
            </a:r>
          </a:p>
        </p:txBody>
      </p:sp>
    </p:spTree>
    <p:extLst>
      <p:ext uri="{BB962C8B-B14F-4D97-AF65-F5344CB8AC3E}">
        <p14:creationId xmlns:p14="http://schemas.microsoft.com/office/powerpoint/2010/main" val="201547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FE1F8B-0FEF-6CF1-E846-245FED1E6353}"/>
              </a:ext>
            </a:extLst>
          </p:cNvPr>
          <p:cNvSpPr>
            <a:spLocks noGrp="1"/>
          </p:cNvSpPr>
          <p:nvPr>
            <p:ph type="title"/>
          </p:nvPr>
        </p:nvSpPr>
        <p:spPr>
          <a:xfrm>
            <a:off x="686834" y="1153572"/>
            <a:ext cx="3200400" cy="4461163"/>
          </a:xfrm>
        </p:spPr>
        <p:txBody>
          <a:bodyPr>
            <a:normAutofit/>
          </a:bodyPr>
          <a:lstStyle/>
          <a:p>
            <a:r>
              <a:rPr lang="en-GB">
                <a:solidFill>
                  <a:srgbClr val="FFFFFF"/>
                </a:solidFill>
              </a:rPr>
              <a:t>Comments from current trainees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75B8FD-7877-61E5-5A77-7C17C5B9F951}"/>
              </a:ext>
            </a:extLst>
          </p:cNvPr>
          <p:cNvSpPr>
            <a:spLocks noGrp="1"/>
          </p:cNvSpPr>
          <p:nvPr>
            <p:ph idx="1"/>
          </p:nvPr>
        </p:nvSpPr>
        <p:spPr>
          <a:xfrm>
            <a:off x="4447308" y="591344"/>
            <a:ext cx="6906491" cy="5585619"/>
          </a:xfrm>
        </p:spPr>
        <p:txBody>
          <a:bodyPr anchor="ctr">
            <a:normAutofit/>
          </a:bodyPr>
          <a:lstStyle/>
          <a:p>
            <a:pPr marL="342900" lvl="0" indent="-342900">
              <a:buFont typeface="Symbol" panose="05050102010706020507" pitchFamily="18" charset="2"/>
              <a:buChar char=""/>
            </a:pPr>
            <a:r>
              <a:rPr lang="en-GB" sz="2200">
                <a:effectLst/>
                <a:latin typeface="Calibri" panose="020F0502020204030204" pitchFamily="34" charset="0"/>
                <a:ea typeface="Times New Roman" panose="02020603050405020304" pitchFamily="18" charset="0"/>
              </a:rPr>
              <a:t>Lots of effort put into emphasising how welcome we are and it's ok to ask questions which is encouraging </a:t>
            </a:r>
            <a:endParaRPr lang="en-GB" sz="22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200">
                <a:effectLst/>
                <a:latin typeface="Calibri" panose="020F0502020204030204" pitchFamily="34" charset="0"/>
                <a:ea typeface="Times New Roman" panose="02020603050405020304" pitchFamily="18" charset="0"/>
              </a:rPr>
              <a:t>The induction week was very well organised and I have felt very welcome. Thanks! </a:t>
            </a:r>
            <a:endParaRPr lang="en-GB" sz="22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200">
                <a:effectLst/>
                <a:latin typeface="Calibri" panose="020F0502020204030204" pitchFamily="34" charset="0"/>
                <a:ea typeface="Times New Roman" panose="02020603050405020304" pitchFamily="18" charset="0"/>
              </a:rPr>
              <a:t>I am excited and nervous but my overall impression is that Frimley is an extremely supported environment</a:t>
            </a:r>
            <a:endParaRPr lang="en-GB" sz="22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200">
                <a:effectLst/>
                <a:latin typeface="Calibri" panose="020F0502020204030204" pitchFamily="34" charset="0"/>
                <a:ea typeface="Times New Roman" panose="02020603050405020304" pitchFamily="18" charset="0"/>
              </a:rPr>
              <a:t>Definitely feeling less nervous about ward rounds and working independently after attending </a:t>
            </a:r>
            <a:r>
              <a:rPr lang="en-GB" sz="2200" err="1">
                <a:effectLst/>
                <a:latin typeface="Calibri" panose="020F0502020204030204" pitchFamily="34" charset="0"/>
                <a:ea typeface="Times New Roman" panose="02020603050405020304" pitchFamily="18" charset="0"/>
              </a:rPr>
              <a:t>SIMley</a:t>
            </a:r>
            <a:r>
              <a:rPr lang="en-GB" sz="2200">
                <a:effectLst/>
                <a:latin typeface="Calibri" panose="020F0502020204030204" pitchFamily="34" charset="0"/>
                <a:ea typeface="Times New Roman" panose="02020603050405020304" pitchFamily="18" charset="0"/>
              </a:rPr>
              <a:t> health</a:t>
            </a:r>
            <a:endParaRPr lang="en-GB" sz="22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200">
                <a:effectLst/>
                <a:latin typeface="Calibri" panose="020F0502020204030204" pitchFamily="34" charset="0"/>
                <a:ea typeface="Times New Roman" panose="02020603050405020304" pitchFamily="18" charset="0"/>
              </a:rPr>
              <a:t>Every day of induction including </a:t>
            </a:r>
            <a:r>
              <a:rPr lang="en-GB" sz="2200" err="1">
                <a:effectLst/>
                <a:latin typeface="Calibri" panose="020F0502020204030204" pitchFamily="34" charset="0"/>
                <a:ea typeface="Times New Roman" panose="02020603050405020304" pitchFamily="18" charset="0"/>
              </a:rPr>
              <a:t>SIMley</a:t>
            </a:r>
            <a:r>
              <a:rPr lang="en-GB" sz="2200">
                <a:effectLst/>
                <a:latin typeface="Calibri" panose="020F0502020204030204" pitchFamily="34" charset="0"/>
                <a:ea typeface="Times New Roman" panose="02020603050405020304" pitchFamily="18" charset="0"/>
              </a:rPr>
              <a:t> Health was very well organised, showing me that the trusts cares about our teaching and mental health wellbeing and are looking out for us as new starters. </a:t>
            </a:r>
            <a:endParaRPr lang="en-GB" sz="220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200">
                <a:effectLst/>
                <a:latin typeface="Calibri" panose="020F0502020204030204" pitchFamily="34" charset="0"/>
                <a:ea typeface="Times New Roman" panose="02020603050405020304" pitchFamily="18" charset="0"/>
              </a:rPr>
              <a:t>Everyone is very welcoming and friendly and keen to have us on board</a:t>
            </a:r>
            <a:endParaRPr lang="en-GB" sz="2200">
              <a:effectLst/>
              <a:latin typeface="Calibri" panose="020F0502020204030204" pitchFamily="34" charset="0"/>
              <a:ea typeface="Calibri" panose="020F0502020204030204" pitchFamily="34" charset="0"/>
            </a:endParaRPr>
          </a:p>
          <a:p>
            <a:endParaRPr lang="en-GB" sz="2200"/>
          </a:p>
        </p:txBody>
      </p:sp>
    </p:spTree>
    <p:extLst>
      <p:ext uri="{BB962C8B-B14F-4D97-AF65-F5344CB8AC3E}">
        <p14:creationId xmlns:p14="http://schemas.microsoft.com/office/powerpoint/2010/main" val="1565972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29"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42FFD6-EE4F-F7CF-4DDB-FAD71BA2DC03}"/>
              </a:ext>
            </a:extLst>
          </p:cNvPr>
          <p:cNvSpPr>
            <a:spLocks noGrp="1"/>
          </p:cNvSpPr>
          <p:nvPr>
            <p:ph type="title"/>
          </p:nvPr>
        </p:nvSpPr>
        <p:spPr>
          <a:xfrm>
            <a:off x="686834" y="1153572"/>
            <a:ext cx="3200400" cy="4461163"/>
          </a:xfrm>
        </p:spPr>
        <p:txBody>
          <a:bodyPr>
            <a:normAutofit/>
          </a:bodyPr>
          <a:lstStyle/>
          <a:p>
            <a:r>
              <a:rPr lang="en-GB">
                <a:solidFill>
                  <a:srgbClr val="FFFFFF"/>
                </a:solidFill>
              </a:rPr>
              <a:t>Summary</a:t>
            </a:r>
            <a:endParaRPr lang="en-GB" dirty="0">
              <a:solidFill>
                <a:srgbClr val="FFFFFF"/>
              </a:solidFill>
            </a:endParaRP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AD34CD0-994A-0AE5-BF15-16BB3E30A406}"/>
              </a:ext>
            </a:extLst>
          </p:cNvPr>
          <p:cNvSpPr>
            <a:spLocks noGrp="1"/>
          </p:cNvSpPr>
          <p:nvPr>
            <p:ph idx="1"/>
          </p:nvPr>
        </p:nvSpPr>
        <p:spPr>
          <a:xfrm>
            <a:off x="4447308" y="591344"/>
            <a:ext cx="6906491" cy="5585619"/>
          </a:xfrm>
        </p:spPr>
        <p:txBody>
          <a:bodyPr anchor="ctr">
            <a:normAutofit lnSpcReduction="10000"/>
          </a:bodyPr>
          <a:lstStyle/>
          <a:p>
            <a:r>
              <a:rPr lang="en-GB" dirty="0"/>
              <a:t>Excellent Place to do Foundation Programme</a:t>
            </a:r>
          </a:p>
          <a:p>
            <a:r>
              <a:rPr lang="en-GB" dirty="0"/>
              <a:t>Well supported and Plenty of Opportunities to learn and achieve foundation competencies </a:t>
            </a:r>
          </a:p>
          <a:p>
            <a:r>
              <a:rPr lang="en-GB" dirty="0" err="1"/>
              <a:t>SIMley</a:t>
            </a:r>
            <a:r>
              <a:rPr lang="en-GB" dirty="0"/>
              <a:t> Health and Validation Day</a:t>
            </a:r>
          </a:p>
          <a:p>
            <a:r>
              <a:rPr lang="en-GB" dirty="0"/>
              <a:t>Commutable from London</a:t>
            </a:r>
          </a:p>
          <a:p>
            <a:r>
              <a:rPr lang="en-GB" dirty="0"/>
              <a:t>Excellent access to M3 to drive to </a:t>
            </a:r>
            <a:r>
              <a:rPr lang="en-GB" dirty="0" err="1"/>
              <a:t>southcoast</a:t>
            </a:r>
            <a:r>
              <a:rPr lang="en-GB" dirty="0"/>
              <a:t> and explore nature</a:t>
            </a:r>
          </a:p>
          <a:p>
            <a:r>
              <a:rPr lang="en-GB" dirty="0"/>
              <a:t>Email: </a:t>
            </a:r>
            <a:r>
              <a:rPr lang="en-GB" dirty="0">
                <a:hlinkClick r:id="rId3"/>
              </a:rPr>
              <a:t>Tara.Keenan@nhs.net</a:t>
            </a:r>
            <a:endParaRPr lang="en-GB" dirty="0"/>
          </a:p>
          <a:p>
            <a:r>
              <a:rPr lang="en-GB" dirty="0"/>
              <a:t>Any Questions ?</a:t>
            </a:r>
          </a:p>
          <a:p>
            <a:endParaRPr lang="en-GB" dirty="0"/>
          </a:p>
          <a:p>
            <a:pPr marL="0" indent="0">
              <a:buNone/>
            </a:pPr>
            <a:r>
              <a:rPr lang="en-GB" dirty="0"/>
              <a:t>              </a:t>
            </a:r>
          </a:p>
        </p:txBody>
      </p:sp>
    </p:spTree>
    <p:extLst>
      <p:ext uri="{BB962C8B-B14F-4D97-AF65-F5344CB8AC3E}">
        <p14:creationId xmlns:p14="http://schemas.microsoft.com/office/powerpoint/2010/main" val="68779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823343-6676-A518-B985-EE95035ECF29}"/>
              </a:ext>
            </a:extLst>
          </p:cNvPr>
          <p:cNvSpPr>
            <a:spLocks noGrp="1"/>
          </p:cNvSpPr>
          <p:nvPr>
            <p:ph type="title"/>
          </p:nvPr>
        </p:nvSpPr>
        <p:spPr>
          <a:xfrm>
            <a:off x="686834" y="1153572"/>
            <a:ext cx="3200400" cy="4461163"/>
          </a:xfrm>
        </p:spPr>
        <p:txBody>
          <a:bodyPr>
            <a:normAutofit/>
          </a:bodyPr>
          <a:lstStyle/>
          <a:p>
            <a:r>
              <a:rPr lang="en-GB">
                <a:solidFill>
                  <a:srgbClr val="FFFFFF"/>
                </a:solidFill>
              </a:rPr>
              <a:t>Frimley FY1 programme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2544D8A-3F37-E162-F18E-D9EDBB333ADF}"/>
              </a:ext>
            </a:extLst>
          </p:cNvPr>
          <p:cNvSpPr>
            <a:spLocks noGrp="1"/>
          </p:cNvSpPr>
          <p:nvPr>
            <p:ph idx="1"/>
          </p:nvPr>
        </p:nvSpPr>
        <p:spPr>
          <a:xfrm>
            <a:off x="4447308" y="591344"/>
            <a:ext cx="6906491" cy="5585619"/>
          </a:xfrm>
        </p:spPr>
        <p:txBody>
          <a:bodyPr anchor="ctr">
            <a:normAutofit/>
          </a:bodyPr>
          <a:lstStyle/>
          <a:p>
            <a:r>
              <a:rPr lang="en-GB" dirty="0"/>
              <a:t>Around 55 FY1 programmes including Military</a:t>
            </a:r>
          </a:p>
          <a:p>
            <a:r>
              <a:rPr lang="en-GB" dirty="0"/>
              <a:t>Surrey</a:t>
            </a:r>
          </a:p>
          <a:p>
            <a:r>
              <a:rPr lang="en-GB" dirty="0"/>
              <a:t>Commutable from London</a:t>
            </a:r>
          </a:p>
          <a:p>
            <a:r>
              <a:rPr lang="en-GB" dirty="0"/>
              <a:t>Frimley train station close to hospital</a:t>
            </a:r>
          </a:p>
          <a:p>
            <a:r>
              <a:rPr lang="en-GB" dirty="0"/>
              <a:t>Farnborough-direct train to London waterloo  35 mins</a:t>
            </a:r>
          </a:p>
        </p:txBody>
      </p:sp>
    </p:spTree>
    <p:extLst>
      <p:ext uri="{BB962C8B-B14F-4D97-AF65-F5344CB8AC3E}">
        <p14:creationId xmlns:p14="http://schemas.microsoft.com/office/powerpoint/2010/main" val="2713050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DACF2E7-E165-19A1-C0C9-5384D440E60D}"/>
              </a:ext>
            </a:extLst>
          </p:cNvPr>
          <p:cNvSpPr>
            <a:spLocks noGrp="1"/>
          </p:cNvSpPr>
          <p:nvPr>
            <p:ph type="title"/>
          </p:nvPr>
        </p:nvSpPr>
        <p:spPr>
          <a:xfrm>
            <a:off x="838200" y="365125"/>
            <a:ext cx="10515600" cy="1325563"/>
          </a:xfrm>
        </p:spPr>
        <p:txBody>
          <a:bodyPr>
            <a:normAutofit/>
          </a:bodyPr>
          <a:lstStyle/>
          <a:p>
            <a:r>
              <a:rPr lang="en-GB" dirty="0"/>
              <a:t>Education Team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F0D3DF-A1FB-4A83-4EA8-0392FD33DF49}"/>
              </a:ext>
            </a:extLst>
          </p:cNvPr>
          <p:cNvSpPr>
            <a:spLocks noGrp="1"/>
          </p:cNvSpPr>
          <p:nvPr>
            <p:ph idx="1"/>
          </p:nvPr>
        </p:nvSpPr>
        <p:spPr>
          <a:xfrm>
            <a:off x="838200" y="1825625"/>
            <a:ext cx="10515600" cy="4351338"/>
          </a:xfrm>
        </p:spPr>
        <p:txBody>
          <a:bodyPr>
            <a:normAutofit/>
          </a:bodyPr>
          <a:lstStyle/>
          <a:p>
            <a:r>
              <a:rPr lang="en-GB" dirty="0"/>
              <a:t>Dedicated Foundation programme Administrator - Mrs Tara Keenan</a:t>
            </a:r>
          </a:p>
          <a:p>
            <a:r>
              <a:rPr lang="en-GB" dirty="0"/>
              <a:t>DME - Dr </a:t>
            </a:r>
            <a:r>
              <a:rPr lang="en-GB" dirty="0" err="1"/>
              <a:t>Skippage</a:t>
            </a:r>
            <a:endParaRPr lang="en-GB" dirty="0"/>
          </a:p>
          <a:p>
            <a:r>
              <a:rPr lang="en-GB" dirty="0"/>
              <a:t>Clinical Tutor - Dr Mukhtar</a:t>
            </a:r>
          </a:p>
          <a:p>
            <a:r>
              <a:rPr lang="en-GB" dirty="0"/>
              <a:t>Strategic Lead - Mr. Stefan Krok-Paszkowski</a:t>
            </a:r>
          </a:p>
          <a:p>
            <a:r>
              <a:rPr lang="en-GB" dirty="0"/>
              <a:t>FY1 TPD - Myself - </a:t>
            </a:r>
            <a:r>
              <a:rPr lang="en-GB" sz="2800" dirty="0"/>
              <a:t>Dr Sathish Krishnan</a:t>
            </a:r>
          </a:p>
          <a:p>
            <a:r>
              <a:rPr lang="en-GB" dirty="0"/>
              <a:t>FY2 TPD - Dr Savithri </a:t>
            </a:r>
            <a:r>
              <a:rPr lang="en-GB" dirty="0" err="1"/>
              <a:t>Gunasekera</a:t>
            </a:r>
            <a:endParaRPr lang="en-GB" dirty="0"/>
          </a:p>
          <a:p>
            <a:r>
              <a:rPr lang="en-GB" dirty="0"/>
              <a:t>Medical Education Manager - Mrs Louise Newton</a:t>
            </a:r>
          </a:p>
          <a:p>
            <a:r>
              <a:rPr lang="en-GB" dirty="0"/>
              <a:t>Clinical Education Fellows – Ms Aqua Asif &amp; Dr Chiemeka Okeke</a:t>
            </a:r>
          </a:p>
        </p:txBody>
      </p:sp>
    </p:spTree>
    <p:extLst>
      <p:ext uri="{BB962C8B-B14F-4D97-AF65-F5344CB8AC3E}">
        <p14:creationId xmlns:p14="http://schemas.microsoft.com/office/powerpoint/2010/main" val="258014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FCB32-0794-8C2E-2F43-DDDFE1CC73E0}"/>
              </a:ext>
            </a:extLst>
          </p:cNvPr>
          <p:cNvSpPr>
            <a:spLocks noGrp="1"/>
          </p:cNvSpPr>
          <p:nvPr>
            <p:ph type="title"/>
          </p:nvPr>
        </p:nvSpPr>
        <p:spPr>
          <a:xfrm>
            <a:off x="686834" y="1153572"/>
            <a:ext cx="3200400" cy="4461163"/>
          </a:xfrm>
        </p:spPr>
        <p:txBody>
          <a:bodyPr>
            <a:normAutofit/>
          </a:bodyPr>
          <a:lstStyle/>
          <a:p>
            <a:r>
              <a:rPr lang="en-GB">
                <a:solidFill>
                  <a:srgbClr val="FFFFFF"/>
                </a:solidFill>
              </a:rPr>
              <a:t>Regular Management Meetings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41B71D9-7DEC-EF23-31BF-7C3BE6813F7F}"/>
              </a:ext>
            </a:extLst>
          </p:cNvPr>
          <p:cNvSpPr>
            <a:spLocks noGrp="1"/>
          </p:cNvSpPr>
          <p:nvPr>
            <p:ph idx="1"/>
          </p:nvPr>
        </p:nvSpPr>
        <p:spPr>
          <a:xfrm>
            <a:off x="4447308" y="591344"/>
            <a:ext cx="6906491" cy="5585619"/>
          </a:xfrm>
        </p:spPr>
        <p:txBody>
          <a:bodyPr anchor="ctr">
            <a:normAutofit/>
          </a:bodyPr>
          <a:lstStyle/>
          <a:p>
            <a:r>
              <a:rPr lang="en-GB" dirty="0"/>
              <a:t>Monthly Foundation Management Meetings</a:t>
            </a:r>
          </a:p>
          <a:p>
            <a:r>
              <a:rPr lang="en-GB" dirty="0"/>
              <a:t>Quarterly LFG</a:t>
            </a:r>
          </a:p>
          <a:p>
            <a:r>
              <a:rPr lang="en-GB" dirty="0"/>
              <a:t>Discuss strategies</a:t>
            </a:r>
          </a:p>
          <a:p>
            <a:r>
              <a:rPr lang="en-GB" dirty="0"/>
              <a:t>Discuss Trainees in difficulty</a:t>
            </a:r>
          </a:p>
          <a:p>
            <a:r>
              <a:rPr lang="en-GB" dirty="0"/>
              <a:t>Good LFG feedback</a:t>
            </a:r>
          </a:p>
        </p:txBody>
      </p:sp>
    </p:spTree>
    <p:extLst>
      <p:ext uri="{BB962C8B-B14F-4D97-AF65-F5344CB8AC3E}">
        <p14:creationId xmlns:p14="http://schemas.microsoft.com/office/powerpoint/2010/main" val="113518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7E6C0E-7307-34A5-3F63-117F7B42509F}"/>
              </a:ext>
            </a:extLst>
          </p:cNvPr>
          <p:cNvSpPr>
            <a:spLocks noGrp="1"/>
          </p:cNvSpPr>
          <p:nvPr>
            <p:ph type="title"/>
          </p:nvPr>
        </p:nvSpPr>
        <p:spPr>
          <a:xfrm>
            <a:off x="686834" y="1153572"/>
            <a:ext cx="3200400" cy="4461163"/>
          </a:xfrm>
        </p:spPr>
        <p:txBody>
          <a:bodyPr>
            <a:normAutofit/>
          </a:bodyPr>
          <a:lstStyle/>
          <a:p>
            <a:r>
              <a:rPr lang="en-GB">
                <a:solidFill>
                  <a:srgbClr val="FFFFFF"/>
                </a:solidFill>
              </a:rPr>
              <a:t>Postgraduate Centre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541E13C-A886-26C6-A256-8BDEF4907795}"/>
              </a:ext>
            </a:extLst>
          </p:cNvPr>
          <p:cNvSpPr>
            <a:spLocks noGrp="1"/>
          </p:cNvSpPr>
          <p:nvPr>
            <p:ph idx="1"/>
          </p:nvPr>
        </p:nvSpPr>
        <p:spPr>
          <a:xfrm>
            <a:off x="4447308" y="591344"/>
            <a:ext cx="6906491" cy="5585619"/>
          </a:xfrm>
        </p:spPr>
        <p:txBody>
          <a:bodyPr anchor="ctr">
            <a:normAutofit/>
          </a:bodyPr>
          <a:lstStyle/>
          <a:p>
            <a:r>
              <a:rPr lang="en-GB" dirty="0"/>
              <a:t>Excellent purpose built</a:t>
            </a:r>
          </a:p>
          <a:p>
            <a:r>
              <a:rPr lang="en-GB" dirty="0"/>
              <a:t>Staff only restaurant </a:t>
            </a:r>
          </a:p>
          <a:p>
            <a:r>
              <a:rPr lang="en-GB" dirty="0"/>
              <a:t>Purpose built simulation suite</a:t>
            </a:r>
          </a:p>
          <a:p>
            <a:r>
              <a:rPr lang="en-GB" dirty="0"/>
              <a:t>Large Lecture Theatre and Seminar Rooms-well equipped</a:t>
            </a:r>
          </a:p>
        </p:txBody>
      </p:sp>
    </p:spTree>
    <p:extLst>
      <p:ext uri="{BB962C8B-B14F-4D97-AF65-F5344CB8AC3E}">
        <p14:creationId xmlns:p14="http://schemas.microsoft.com/office/powerpoint/2010/main" val="212670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0B147A-394F-6262-ECBB-AC9EF33D3B33}"/>
              </a:ext>
            </a:extLst>
          </p:cNvPr>
          <p:cNvSpPr>
            <a:spLocks noGrp="1"/>
          </p:cNvSpPr>
          <p:nvPr>
            <p:ph type="title"/>
          </p:nvPr>
        </p:nvSpPr>
        <p:spPr>
          <a:xfrm>
            <a:off x="686834" y="1153572"/>
            <a:ext cx="3200400" cy="4461163"/>
          </a:xfrm>
        </p:spPr>
        <p:txBody>
          <a:bodyPr>
            <a:normAutofit/>
          </a:bodyPr>
          <a:lstStyle/>
          <a:p>
            <a:r>
              <a:rPr lang="en-GB">
                <a:solidFill>
                  <a:srgbClr val="FFFFFF"/>
                </a:solidFill>
              </a:rPr>
              <a:t>Doctors Mess &amp; Gym</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26461FC-4E66-71EF-9AAA-61863185395F}"/>
              </a:ext>
            </a:extLst>
          </p:cNvPr>
          <p:cNvSpPr>
            <a:spLocks noGrp="1"/>
          </p:cNvSpPr>
          <p:nvPr>
            <p:ph idx="1"/>
          </p:nvPr>
        </p:nvSpPr>
        <p:spPr>
          <a:xfrm>
            <a:off x="4447308" y="591344"/>
            <a:ext cx="6906491" cy="5585619"/>
          </a:xfrm>
        </p:spPr>
        <p:txBody>
          <a:bodyPr anchor="ctr">
            <a:normAutofit/>
          </a:bodyPr>
          <a:lstStyle/>
          <a:p>
            <a:r>
              <a:rPr lang="en-GB" dirty="0"/>
              <a:t>Well-equipped Doctors Mess </a:t>
            </a:r>
          </a:p>
          <a:p>
            <a:r>
              <a:rPr lang="en-GB" dirty="0"/>
              <a:t>Middle of hospital grounds</a:t>
            </a:r>
          </a:p>
          <a:p>
            <a:r>
              <a:rPr lang="en-GB" dirty="0"/>
              <a:t>Regular events including doctors Mess parties and Summer Ball</a:t>
            </a:r>
          </a:p>
          <a:p>
            <a:r>
              <a:rPr lang="en-GB" dirty="0"/>
              <a:t>An equipped gym close to mess at subsidised rate</a:t>
            </a:r>
          </a:p>
        </p:txBody>
      </p:sp>
    </p:spTree>
    <p:extLst>
      <p:ext uri="{BB962C8B-B14F-4D97-AF65-F5344CB8AC3E}">
        <p14:creationId xmlns:p14="http://schemas.microsoft.com/office/powerpoint/2010/main" val="1774048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8EC2CD-FAB0-A4EC-22DB-6D5E2476CCBE}"/>
              </a:ext>
            </a:extLst>
          </p:cNvPr>
          <p:cNvSpPr>
            <a:spLocks noGrp="1"/>
          </p:cNvSpPr>
          <p:nvPr>
            <p:ph type="title"/>
          </p:nvPr>
        </p:nvSpPr>
        <p:spPr>
          <a:xfrm>
            <a:off x="686834" y="1153572"/>
            <a:ext cx="3200400" cy="4461163"/>
          </a:xfrm>
        </p:spPr>
        <p:txBody>
          <a:bodyPr>
            <a:normAutofit/>
          </a:bodyPr>
          <a:lstStyle/>
          <a:p>
            <a:r>
              <a:rPr lang="en-GB">
                <a:solidFill>
                  <a:srgbClr val="FFFFFF"/>
                </a:solidFill>
              </a:rPr>
              <a:t>Library IT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21ED10-2E34-F721-77FE-E6E0E9793B88}"/>
              </a:ext>
            </a:extLst>
          </p:cNvPr>
          <p:cNvSpPr>
            <a:spLocks noGrp="1"/>
          </p:cNvSpPr>
          <p:nvPr>
            <p:ph idx="1"/>
          </p:nvPr>
        </p:nvSpPr>
        <p:spPr>
          <a:xfrm>
            <a:off x="4447308" y="591344"/>
            <a:ext cx="6906491" cy="5585619"/>
          </a:xfrm>
        </p:spPr>
        <p:txBody>
          <a:bodyPr anchor="ctr">
            <a:normAutofit/>
          </a:bodyPr>
          <a:lstStyle/>
          <a:p>
            <a:r>
              <a:rPr lang="en-GB" dirty="0"/>
              <a:t>UpToDate Literature covering all aspects of NHS and health care</a:t>
            </a:r>
          </a:p>
          <a:p>
            <a:r>
              <a:rPr lang="en-GB" dirty="0"/>
              <a:t>24 hr access to journals</a:t>
            </a:r>
          </a:p>
        </p:txBody>
      </p:sp>
    </p:spTree>
    <p:extLst>
      <p:ext uri="{BB962C8B-B14F-4D97-AF65-F5344CB8AC3E}">
        <p14:creationId xmlns:p14="http://schemas.microsoft.com/office/powerpoint/2010/main" val="2784340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E9D695-5ACC-1923-58B0-C255C690C834}"/>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Social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987CC63-8262-A5A6-0843-54180BE8950D}"/>
              </a:ext>
            </a:extLst>
          </p:cNvPr>
          <p:cNvSpPr>
            <a:spLocks noGrp="1"/>
          </p:cNvSpPr>
          <p:nvPr>
            <p:ph idx="1"/>
          </p:nvPr>
        </p:nvSpPr>
        <p:spPr>
          <a:xfrm>
            <a:off x="4447308" y="591344"/>
            <a:ext cx="6906491" cy="5585619"/>
          </a:xfrm>
        </p:spPr>
        <p:txBody>
          <a:bodyPr anchor="ctr">
            <a:normAutofit fontScale="92500"/>
          </a:bodyPr>
          <a:lstStyle/>
          <a:p>
            <a:r>
              <a:rPr lang="en-GB" dirty="0"/>
              <a:t>Doctors Mess</a:t>
            </a:r>
          </a:p>
          <a:p>
            <a:r>
              <a:rPr lang="en-GB" dirty="0"/>
              <a:t>White hart Pub - Opposite to the hospital</a:t>
            </a:r>
          </a:p>
          <a:p>
            <a:r>
              <a:rPr lang="en-GB" dirty="0"/>
              <a:t>Bowling in the Atrium – Camberley Town Centre </a:t>
            </a:r>
          </a:p>
          <a:p>
            <a:r>
              <a:rPr lang="en-GB" dirty="0"/>
              <a:t>5 mins walk to Waitrose and Frimley town centre</a:t>
            </a:r>
          </a:p>
          <a:p>
            <a:pPr marL="0" indent="0">
              <a:buNone/>
            </a:pPr>
            <a:endParaRPr lang="en-GB" dirty="0"/>
          </a:p>
          <a:p>
            <a:pPr marL="0" indent="0">
              <a:buNone/>
            </a:pPr>
            <a:r>
              <a:rPr lang="en-GB" dirty="0"/>
              <a:t>One hour drive - J4 of M3</a:t>
            </a:r>
          </a:p>
          <a:p>
            <a:r>
              <a:rPr lang="en-GB" dirty="0"/>
              <a:t>New forest</a:t>
            </a:r>
          </a:p>
          <a:p>
            <a:r>
              <a:rPr lang="en-GB" dirty="0"/>
              <a:t>Hayling Island</a:t>
            </a:r>
          </a:p>
          <a:p>
            <a:r>
              <a:rPr lang="en-GB" dirty="0"/>
              <a:t>Stonehenge</a:t>
            </a:r>
          </a:p>
          <a:p>
            <a:r>
              <a:rPr lang="en-GB" dirty="0"/>
              <a:t>Southcoast-Portsmouth/Southampton-Ferry to Isle of Wight</a:t>
            </a:r>
          </a:p>
          <a:p>
            <a:endParaRPr lang="en-GB" dirty="0"/>
          </a:p>
        </p:txBody>
      </p:sp>
    </p:spTree>
    <p:extLst>
      <p:ext uri="{BB962C8B-B14F-4D97-AF65-F5344CB8AC3E}">
        <p14:creationId xmlns:p14="http://schemas.microsoft.com/office/powerpoint/2010/main" val="9080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68FA86-3075-7AD0-ECB7-2083532F5350}"/>
              </a:ext>
            </a:extLst>
          </p:cNvPr>
          <p:cNvSpPr>
            <a:spLocks noGrp="1"/>
          </p:cNvSpPr>
          <p:nvPr>
            <p:ph type="title"/>
          </p:nvPr>
        </p:nvSpPr>
        <p:spPr>
          <a:xfrm>
            <a:off x="635000" y="640823"/>
            <a:ext cx="3418659" cy="5583148"/>
          </a:xfrm>
        </p:spPr>
        <p:txBody>
          <a:bodyPr anchor="ctr">
            <a:normAutofit/>
          </a:bodyPr>
          <a:lstStyle/>
          <a:p>
            <a:r>
              <a:rPr lang="en-GB" sz="5400"/>
              <a:t>Specific for Frimley</a:t>
            </a:r>
          </a:p>
        </p:txBody>
      </p:sp>
      <p:sp>
        <p:nvSpPr>
          <p:cNvPr id="2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2">
            <a:extLst>
              <a:ext uri="{FF2B5EF4-FFF2-40B4-BE49-F238E27FC236}">
                <a16:creationId xmlns:a16="http://schemas.microsoft.com/office/drawing/2014/main" id="{608AE862-A841-8564-7ACC-C8FA284251C4}"/>
              </a:ext>
            </a:extLst>
          </p:cNvPr>
          <p:cNvGraphicFramePr>
            <a:graphicFrameLocks noGrp="1"/>
          </p:cNvGraphicFramePr>
          <p:nvPr>
            <p:ph idx="1"/>
            <p:extLst>
              <p:ext uri="{D42A27DB-BD31-4B8C-83A1-F6EECF244321}">
                <p14:modId xmlns:p14="http://schemas.microsoft.com/office/powerpoint/2010/main" val="400018780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6732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1B77FFF671174EA6BDAFF0635709A4" ma:contentTypeVersion="26" ma:contentTypeDescription="Create a new document." ma:contentTypeScope="" ma:versionID="5965f2c4919bc0609e0c3c195033306c">
  <xsd:schema xmlns:xsd="http://www.w3.org/2001/XMLSchema" xmlns:xs="http://www.w3.org/2001/XMLSchema" xmlns:p="http://schemas.microsoft.com/office/2006/metadata/properties" xmlns:ns2="d0e1770b-f5b5-4095-9334-ed01cb03e1ee" xmlns:ns3="adb28bee-d5fe-489b-9e7a-8ceb5dc9ebbd" xmlns:ns4="http://schemas.microsoft.com/sharepoint/v4" targetNamespace="http://schemas.microsoft.com/office/2006/metadata/properties" ma:root="true" ma:fieldsID="bb0c091d073d1b919ffd1e21dd4d4891" ns2:_="" ns3:_="" ns4:_="">
    <xsd:import namespace="d0e1770b-f5b5-4095-9334-ed01cb03e1ee"/>
    <xsd:import namespace="adb28bee-d5fe-489b-9e7a-8ceb5dc9ebbd"/>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GenerationTime" minOccurs="0"/>
                <xsd:element ref="ns2:MediaServiceEventHashCode" minOccurs="0"/>
                <xsd:element ref="ns3:TaxCatchAll" minOccurs="0"/>
                <xsd:element ref="ns2:MediaServiceDateTaken" minOccurs="0"/>
                <xsd:element ref="ns2:MediaLengthInSeconds" minOccurs="0"/>
                <xsd:element ref="ns3:_ip_UnifiedCompliancePolicyProperties" minOccurs="0"/>
                <xsd:element ref="ns3:_ip_UnifiedCompliancePolicyUIAction" minOccurs="0"/>
                <xsd:element ref="ns2:MediaServiceObjectDetectorVersions" minOccurs="0"/>
                <xsd:element ref="ns2:MediaServiceSearchProperties" minOccurs="0"/>
                <xsd:element ref="ns2:lcf76f155ced4ddcb4097134ff3c332f" minOccurs="0"/>
                <xsd:element ref="ns2:MediaServiceLocation" minOccurs="0"/>
                <xsd:element ref="ns2:MediaServiceOCR"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e1770b-f5b5-4095-9334-ed01cb03e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b28bee-d5fe-489b-9e7a-8ceb5dc9ebbd" elementFormDefault="qualified">
    <xsd:import namespace="http://schemas.microsoft.com/office/2006/documentManagement/types"/>
    <xsd:import namespace="http://schemas.microsoft.com/office/infopath/2007/PartnerControls"/>
    <xsd:element name="SharedWithUsers" ma:index="10"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77dbe632-9b29-449e-8c95-784cada7ccd6}" ma:internalName="TaxCatchAll" ma:showField="CatchAllData" ma:web="adb28bee-d5fe-489b-9e7a-8ceb5dc9ebbd">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18" nillable="true" ma:displayName="Unified Compliance Policy Properties" ma:internalName="_ip_UnifiedCompliancePolicyProperties" ma:readOnly="false">
      <xsd:simpleType>
        <xsd:restriction base="dms:Note"/>
      </xsd:simpleType>
    </xsd:element>
    <xsd:element name="_ip_UnifiedCompliancePolicyUIAction" ma:index="19"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adb28bee-d5fe-489b-9e7a-8ceb5dc9ebbd" xsi:nil="true"/>
    <TaxCatchAll xmlns="adb28bee-d5fe-489b-9e7a-8ceb5dc9ebbd" xsi:nil="true"/>
    <_ip_UnifiedCompliancePolicyProperties xmlns="adb28bee-d5fe-489b-9e7a-8ceb5dc9ebbd" xsi:nil="true"/>
    <lcf76f155ced4ddcb4097134ff3c332f xmlns="d0e1770b-f5b5-4095-9334-ed01cb03e1ee">
      <Terms xmlns="http://schemas.microsoft.com/office/infopath/2007/PartnerControls"/>
    </lcf76f155ced4ddcb4097134ff3c332f>
    <IconOverlay xmlns="http://schemas.microsoft.com/sharepoint/v4" xsi:nil="true"/>
  </documentManagement>
</p:properties>
</file>

<file path=customXml/itemProps1.xml><?xml version="1.0" encoding="utf-8"?>
<ds:datastoreItem xmlns:ds="http://schemas.openxmlformats.org/officeDocument/2006/customXml" ds:itemID="{9329F59D-E8EC-4136-B8DF-28D2112BB0E4}"/>
</file>

<file path=customXml/itemProps2.xml><?xml version="1.0" encoding="utf-8"?>
<ds:datastoreItem xmlns:ds="http://schemas.openxmlformats.org/officeDocument/2006/customXml" ds:itemID="{52911351-4018-43E3-B2D0-93325775AE9A}">
  <ds:schemaRefs>
    <ds:schemaRef ds:uri="http://schemas.microsoft.com/sharepoint/v3/contenttype/forms"/>
  </ds:schemaRefs>
</ds:datastoreItem>
</file>

<file path=customXml/itemProps3.xml><?xml version="1.0" encoding="utf-8"?>
<ds:datastoreItem xmlns:ds="http://schemas.openxmlformats.org/officeDocument/2006/customXml" ds:itemID="{1D2579F4-C531-4870-9778-8DA1E3E3082C}">
  <ds:schemaRefs>
    <ds:schemaRef ds:uri="http://schemas.microsoft.com/office/2006/metadata/properties"/>
    <ds:schemaRef ds:uri="http://schemas.microsoft.com/office/infopath/2007/PartnerControls"/>
    <ds:schemaRef ds:uri="b0ca59a8-7019-4d36-8d0d-006cda5692a8"/>
    <ds:schemaRef ds:uri="http://schemas.microsoft.com/sharepoint/v3"/>
    <ds:schemaRef ds:uri="5779b678-3392-4275-b895-75c38cfddf71"/>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
  <TotalTime>523</TotalTime>
  <Words>871</Words>
  <Application>Microsoft Office PowerPoint</Application>
  <PresentationFormat>Widescreen</PresentationFormat>
  <Paragraphs>133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Symbol</vt:lpstr>
      <vt:lpstr>Office Theme</vt:lpstr>
      <vt:lpstr>FY1 Career Fair Frimley Park Hospital</vt:lpstr>
      <vt:lpstr>Frimley FY1 programme</vt:lpstr>
      <vt:lpstr>Education Team </vt:lpstr>
      <vt:lpstr>Regular Management Meetings</vt:lpstr>
      <vt:lpstr>Postgraduate Centre</vt:lpstr>
      <vt:lpstr>Doctors Mess &amp; Gym</vt:lpstr>
      <vt:lpstr>Library IT</vt:lpstr>
      <vt:lpstr>Social </vt:lpstr>
      <vt:lpstr>Specific for Frimley</vt:lpstr>
      <vt:lpstr>Frimley Specific</vt:lpstr>
      <vt:lpstr>SIMley Health</vt:lpstr>
      <vt:lpstr>Simley Feedback</vt:lpstr>
      <vt:lpstr>Feedback</vt:lpstr>
      <vt:lpstr>Feedback</vt:lpstr>
      <vt:lpstr>Comments from current trainees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 Career Fair</dc:title>
  <dc:creator>SIVARAMA KRISHNAN, Sathish Kumar (FRIMLEY HEALTH NHS FOUNDATION TRUST)</dc:creator>
  <cp:lastModifiedBy>KEENAN, Tara (FRIMLEY HEALTH NHS FOUNDATION TRUST)</cp:lastModifiedBy>
  <cp:revision>76</cp:revision>
  <dcterms:created xsi:type="dcterms:W3CDTF">2024-03-08T10:51:06Z</dcterms:created>
  <dcterms:modified xsi:type="dcterms:W3CDTF">2025-02-07T09:48:48Z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0x010100951B77FFF671174EA6BDAFF0635709A4</vt:lpwstr>
  </property>
  <property fmtid="{D5CDD505-2E9C-101B-9397-08002B2CF9AE}" pid="3" name="MediaServiceImageTags">
    <vt:lpwstr/>
  </property>
</Properties>
</file>