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1F0"/>
    <a:srgbClr val="E1EDFB"/>
    <a:srgbClr val="F2C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6EDF-F05C-8B0D-5089-8E75E915E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24757-EE65-4598-AB95-DDC529BBD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C2C4B-2817-B5D8-A843-E7CE6868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84995-58E4-528B-8233-F82B2E949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CA514-FEF9-6EA6-58F3-DF176A1D3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070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B4601-E8D8-0FA1-7543-02693D945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9FAD6-CB19-D182-F3DA-CD3A6EBDA9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99E03-2DDD-02D1-11A2-4C5E752DC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76131-FD54-8CC8-CE62-43E20CCB0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78710E-1CAD-7373-6361-375EEAC3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36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CFD02D-CD6D-C179-7ACF-B3F37556E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192D7-4EA1-5714-352F-4B65A9F84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D557D-F85E-B89A-2156-7690B7BCA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E1F80-B80B-E213-E763-99747483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34FEA-5B29-7954-C3CD-82EEA196B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734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F3261-832D-2F18-4EA0-023A50590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EFA2D-4A4A-503A-E048-1D96D2A92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BEBB0-19BC-6206-42AD-44ABDDE9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43C19-D6B1-9A17-B55C-BF782DCE9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C9538-43D7-4D01-256D-DB8882DEB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25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5D4F0-9A56-8216-61CA-76C6CD87D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C684B-9C14-6BDE-0F8D-8CAA684B0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61C82A-6ED4-E0A9-720D-B0AD110EF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43A2E-A6EB-9683-C15F-15D461FA2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C1AE7-B0D8-AD16-6068-F46C755DD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44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7F6A4-8D19-6650-4C7F-21021FBE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0187E-801F-C171-1608-D640ECDCC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B34077-9027-406B-6446-2BF6CAA440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C2A524-B158-FD2F-63D5-AE982BA0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D05-F8CC-66C5-FA51-93BE95553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71A15E-9FBC-80ED-0178-EBA3D743B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625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E5C67-C46F-4D66-9519-085662CBE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8F90F-E9A8-136E-D573-32533F965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606A51-AD3E-8F6C-8145-29EF93228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5383B8-1B2F-5A62-F43F-AB609384C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2E03A3-C785-988B-E501-4E14B03514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4B78CD-1DBB-2A7A-CA46-49031EE0E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54B49-4873-284F-2BE6-5E5CD2CE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51284E-8A0C-E806-A98C-E49B8BF0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56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6E9DC-70E6-27D6-3C52-0171C90D0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0CA84-30B6-2B23-037B-5A0D76D1B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73754-1530-9C87-16A0-75A5CD039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171B1-CF3F-B914-43DB-57549B71B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74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ABA08-CCD1-F5C1-DA3A-FF628F09B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050541-0683-623B-937D-9D393C13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563E1-8C71-7342-9A67-2CAAC0DB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946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9CA7C-413D-D528-06A0-C902B4C4D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5523-8E1C-9941-77C8-4827416BA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C095E-4AF2-F217-7A00-92A731E9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384DE-0927-849D-53F8-C8E7838C9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CF176-F14D-F62B-CBD1-47D73AB1D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C2F02-CB78-354F-35FB-9A8CD1526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35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F295A-6AC3-97DD-0A2C-2C222293D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0D5FC4-0016-0E86-C123-0F6B61CF90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4A2FF7-1CB6-C3D8-EC43-3844E224E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D18DD2-3481-011D-A0A0-C39F17EE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97284-BBDE-10E0-48D9-EF0AEC7A2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3FAEE-8661-AC40-A5A0-E64EB0F6A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598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E8EB89-4624-FE6A-82BA-12FEECB3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D10A1B-2A65-9932-7BDC-D2A8D0A6F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01AEF-2DBF-FD8E-2862-04356C8FC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4BD7526-F499-4706-B302-8A4CD9634F10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98081-9256-FF27-A529-1B3225257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4DF6E-FDFD-E8A6-6BD9-C2D6CE278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C60F9A-F2B6-4F88-BC35-EC9B7799B3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88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089716-C883-B8FD-985A-FA3041D5BE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0000"/>
          </a:blip>
          <a:srcRect l="803" t="1782" r="9109" b="17185"/>
          <a:stretch/>
        </p:blipFill>
        <p:spPr>
          <a:xfrm>
            <a:off x="-2389" y="0"/>
            <a:ext cx="1219438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4F3592-0725-7391-3045-F351AFEA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Bahnschrift" panose="020B0502040204020203" pitchFamily="34" charset="0"/>
              </a:rPr>
              <a:t>Enhance Enable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E877-5831-FA24-1137-1C5C788C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314"/>
            <a:ext cx="10515600" cy="51053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Enhance enable is a programme to help you improve your non-clinical generalist skills. It covers topics such as complex multimorbidity, social justice and health equity, environmental sustainability and population health. 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Enhance enable is entirely optional and self-directed.                      This means you can pick areas that interest you and                         guide your own learning. The work you do will help                          you with foundation sign off.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If you are interested follow this QR code for more                         information: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8636D3-370A-8A10-3DBC-75B210A87830}"/>
              </a:ext>
            </a:extLst>
          </p:cNvPr>
          <p:cNvSpPr/>
          <p:nvPr/>
        </p:nvSpPr>
        <p:spPr>
          <a:xfrm flipH="1" flipV="1">
            <a:off x="174170" y="163286"/>
            <a:ext cx="11821886" cy="6531428"/>
          </a:xfrm>
          <a:prstGeom prst="rect">
            <a:avLst/>
          </a:prstGeom>
          <a:noFill/>
          <a:ln w="76200">
            <a:solidFill>
              <a:srgbClr val="CCE1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91B3E6-1A4F-8FBF-DFFC-9E4EA00720B7}"/>
              </a:ext>
            </a:extLst>
          </p:cNvPr>
          <p:cNvSpPr/>
          <p:nvPr/>
        </p:nvSpPr>
        <p:spPr>
          <a:xfrm>
            <a:off x="174170" y="163286"/>
            <a:ext cx="11821886" cy="6531428"/>
          </a:xfrm>
          <a:prstGeom prst="rect">
            <a:avLst/>
          </a:prstGeom>
          <a:noFill/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E813BD-E617-EB09-0A3B-3F8FBB19B040}"/>
              </a:ext>
            </a:extLst>
          </p:cNvPr>
          <p:cNvSpPr/>
          <p:nvPr/>
        </p:nvSpPr>
        <p:spPr>
          <a:xfrm>
            <a:off x="174170" y="163286"/>
            <a:ext cx="11821886" cy="65314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CFF022E6-A443-E27B-154A-0C9DCFE2E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704" y="4079194"/>
            <a:ext cx="2413681" cy="2413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827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089716-C883-B8FD-985A-FA3041D5BE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0000"/>
          </a:blip>
          <a:srcRect l="803" t="1782" r="9109" b="17185"/>
          <a:stretch/>
        </p:blipFill>
        <p:spPr>
          <a:xfrm>
            <a:off x="-2389" y="0"/>
            <a:ext cx="1219438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24F3592-0725-7391-3045-F351AFEA3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002060"/>
                </a:solidFill>
                <a:latin typeface="Bahnschrift" panose="020B0502040204020203" pitchFamily="34" charset="0"/>
              </a:rPr>
              <a:t>Enhance Enable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BE877-5831-FA24-1137-1C5C788C7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314"/>
            <a:ext cx="10515600" cy="490356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This teaching session is relevant to the following enhance enable domains </a:t>
            </a:r>
            <a:r>
              <a:rPr lang="en-GB" b="1" dirty="0">
                <a:solidFill>
                  <a:srgbClr val="FF0000"/>
                </a:solidFill>
                <a:latin typeface="Bahnschrift" panose="020B0502040204020203" pitchFamily="34" charset="0"/>
              </a:rPr>
              <a:t>(DELETE AS APPROPRIATE)</a:t>
            </a:r>
            <a:r>
              <a:rPr lang="en-GB" b="1" dirty="0">
                <a:solidFill>
                  <a:srgbClr val="002060"/>
                </a:solidFill>
                <a:latin typeface="Bahnschrift" panose="020B0502040204020203" pitchFamily="34" charset="0"/>
              </a:rPr>
              <a:t>: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Person centred practice</a:t>
            </a: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Complex multimorbidity</a:t>
            </a: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Population health</a:t>
            </a: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Environmental sustainability</a:t>
            </a: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Systems working</a:t>
            </a: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Social justice and health equity</a:t>
            </a:r>
          </a:p>
          <a:p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Contextual leadership</a:t>
            </a:r>
          </a:p>
          <a:p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This is relevant because </a:t>
            </a:r>
            <a:r>
              <a:rPr lang="en-GB" b="1" dirty="0">
                <a:solidFill>
                  <a:srgbClr val="FF0000"/>
                </a:solidFill>
                <a:latin typeface="Bahnschrift" panose="020B0502040204020203" pitchFamily="34" charset="0"/>
              </a:rPr>
              <a:t>(INCLUDE SHORT EXPLANATION HERE)</a:t>
            </a:r>
            <a:r>
              <a:rPr lang="en-GB" dirty="0">
                <a:solidFill>
                  <a:schemeClr val="accent4">
                    <a:lumMod val="50000"/>
                  </a:schemeClr>
                </a:solidFill>
                <a:latin typeface="Bahnschrift" panose="020B0502040204020203" pitchFamily="34" charset="0"/>
              </a:rPr>
              <a:t>:</a:t>
            </a:r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  <a:p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002060"/>
                </a:solidFill>
                <a:latin typeface="Bahnschrift" panose="020B0502040204020203" pitchFamily="34" charset="0"/>
              </a:rPr>
              <a:t>We have a KSS website for the enhance enable programme.                                 Follow this QR code to learn more: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Bahnschrift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8636D3-370A-8A10-3DBC-75B210A87830}"/>
              </a:ext>
            </a:extLst>
          </p:cNvPr>
          <p:cNvSpPr/>
          <p:nvPr/>
        </p:nvSpPr>
        <p:spPr>
          <a:xfrm flipH="1" flipV="1">
            <a:off x="174170" y="163286"/>
            <a:ext cx="11821886" cy="6531428"/>
          </a:xfrm>
          <a:prstGeom prst="rect">
            <a:avLst/>
          </a:prstGeom>
          <a:noFill/>
          <a:ln w="76200">
            <a:solidFill>
              <a:srgbClr val="CCE1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91B3E6-1A4F-8FBF-DFFC-9E4EA00720B7}"/>
              </a:ext>
            </a:extLst>
          </p:cNvPr>
          <p:cNvSpPr/>
          <p:nvPr/>
        </p:nvSpPr>
        <p:spPr>
          <a:xfrm>
            <a:off x="174170" y="163286"/>
            <a:ext cx="11821886" cy="6531428"/>
          </a:xfrm>
          <a:prstGeom prst="rect">
            <a:avLst/>
          </a:prstGeom>
          <a:noFill/>
          <a:ln>
            <a:solidFill>
              <a:schemeClr val="tx2">
                <a:lumMod val="10000"/>
                <a:lumOff val="9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E813BD-E617-EB09-0A3B-3F8FBB19B040}"/>
              </a:ext>
            </a:extLst>
          </p:cNvPr>
          <p:cNvSpPr/>
          <p:nvPr/>
        </p:nvSpPr>
        <p:spPr>
          <a:xfrm>
            <a:off x="174170" y="163286"/>
            <a:ext cx="11821886" cy="6531428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A20979E3-D533-D776-4048-1795BC276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3419" y="4079192"/>
            <a:ext cx="2389079" cy="2389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208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148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Bahnschrift</vt:lpstr>
      <vt:lpstr>Office Theme</vt:lpstr>
      <vt:lpstr>Enhance Enable</vt:lpstr>
      <vt:lpstr>Enhance Enable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 Enable</dc:title>
  <dc:creator>Hannah May</dc:creator>
  <cp:lastModifiedBy>Hannah May</cp:lastModifiedBy>
  <cp:revision>4</cp:revision>
  <dcterms:created xsi:type="dcterms:W3CDTF">2024-04-11T08:47:58Z</dcterms:created>
  <dcterms:modified xsi:type="dcterms:W3CDTF">2024-04-11T14:06:42Z</dcterms:modified>
</cp:coreProperties>
</file>